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" id="{DCB6A052-DA8F-4C76-BC62-BDA2F67C3830}">
          <p14:sldIdLst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STANWIX Clare" initials="SC" lastIdx="4" clrIdx="0">
    <p:extLst>
      <p:ext uri="{19B8F6BF-5375-455C-9EA6-DF929625EA0E}">
        <p15:presenceInfo xmlns:p15="http://schemas.microsoft.com/office/powerpoint/2012/main" userId="STANWIX Clare" providerId="None"/>
      </p:ext>
    </p:extLst>
  </p:cmAuthor>
  <p:cmAuthor id="5" name="Peter Colacino" initials="PC" lastIdx="1" clrIdx="1">
    <p:extLst>
      <p:ext uri="{19B8F6BF-5375-455C-9EA6-DF929625EA0E}">
        <p15:presenceInfo xmlns:p15="http://schemas.microsoft.com/office/powerpoint/2012/main" userId="S::peter.colacino@infrastructureaustralia.gov.au::ef129c8e-c56d-46ce-b3e3-81cef49e3f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8E4"/>
    <a:srgbClr val="000000"/>
    <a:srgbClr val="005670"/>
    <a:srgbClr val="A31D38"/>
    <a:srgbClr val="92D050"/>
    <a:srgbClr val="991B31"/>
    <a:srgbClr val="EBCFD4"/>
    <a:srgbClr val="E9F1F4"/>
    <a:srgbClr val="57B2B3"/>
    <a:srgbClr val="58B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99C5D-7581-40F3-ACD9-2C37227AE567}" v="4" dt="2021-11-23T03:10:01.5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96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Tang" userId="6b7c8a49-65bc-4c4e-b17d-b16502e68565" providerId="ADAL" clId="{8B499C5D-7581-40F3-ACD9-2C37227AE567}"/>
    <pc:docChg chg="undo custSel delSld modSld delSection modSection">
      <pc:chgData name="David Tang" userId="6b7c8a49-65bc-4c4e-b17d-b16502e68565" providerId="ADAL" clId="{8B499C5D-7581-40F3-ACD9-2C37227AE567}" dt="2021-11-23T03:06:04.048" v="206"/>
      <pc:docMkLst>
        <pc:docMk/>
      </pc:docMkLst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39327713" sldId="314"/>
        </pc:sldMkLst>
      </pc:sldChg>
      <pc:sldChg chg="del">
        <pc:chgData name="David Tang" userId="6b7c8a49-65bc-4c4e-b17d-b16502e68565" providerId="ADAL" clId="{8B499C5D-7581-40F3-ACD9-2C37227AE567}" dt="2021-11-22T23:22:21.200" v="0" actId="2696"/>
        <pc:sldMkLst>
          <pc:docMk/>
          <pc:sldMk cId="4225593781" sldId="346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2110750783" sldId="348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574122002" sldId="349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4235688842" sldId="350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001710538" sldId="351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33875673" sldId="352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150365452" sldId="353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62603556" sldId="354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02361233" sldId="355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354720929" sldId="356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77493365" sldId="357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062783648" sldId="358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473966042" sldId="361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2357991126" sldId="362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1648452057" sldId="363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345257489" sldId="364"/>
        </pc:sldMkLst>
      </pc:sldChg>
      <pc:sldChg chg="del">
        <pc:chgData name="David Tang" userId="6b7c8a49-65bc-4c4e-b17d-b16502e68565" providerId="ADAL" clId="{8B499C5D-7581-40F3-ACD9-2C37227AE567}" dt="2021-11-22T23:22:21.200" v="0" actId="2696"/>
        <pc:sldMkLst>
          <pc:docMk/>
          <pc:sldMk cId="1787011834" sldId="365"/>
        </pc:sldMkLst>
      </pc:sldChg>
      <pc:sldChg chg="addSp delSp modSp mod modClrScheme chgLayout">
        <pc:chgData name="David Tang" userId="6b7c8a49-65bc-4c4e-b17d-b16502e68565" providerId="ADAL" clId="{8B499C5D-7581-40F3-ACD9-2C37227AE567}" dt="2021-11-23T03:06:04.048" v="206"/>
        <pc:sldMkLst>
          <pc:docMk/>
          <pc:sldMk cId="2322997078" sldId="366"/>
        </pc:sldMkLst>
        <pc:spChg chg="del mod ord">
          <ac:chgData name="David Tang" userId="6b7c8a49-65bc-4c4e-b17d-b16502e68565" providerId="ADAL" clId="{8B499C5D-7581-40F3-ACD9-2C37227AE567}" dt="2021-11-23T03:06:03.380" v="205" actId="478"/>
          <ac:spMkLst>
            <pc:docMk/>
            <pc:sldMk cId="2322997078" sldId="366"/>
            <ac:spMk id="2" creationId="{957AEC6F-96F0-40EE-8508-B72B88372318}"/>
          </ac:spMkLst>
        </pc:spChg>
        <pc:spChg chg="del mod ord">
          <ac:chgData name="David Tang" userId="6b7c8a49-65bc-4c4e-b17d-b16502e68565" providerId="ADAL" clId="{8B499C5D-7581-40F3-ACD9-2C37227AE567}" dt="2021-11-23T03:06:03.380" v="205" actId="478"/>
          <ac:spMkLst>
            <pc:docMk/>
            <pc:sldMk cId="2322997078" sldId="366"/>
            <ac:spMk id="3" creationId="{2E443326-51A3-4F20-8EA3-411B5D71C5BA}"/>
          </ac:spMkLst>
        </pc:spChg>
        <pc:spChg chg="mod">
          <ac:chgData name="David Tang" userId="6b7c8a49-65bc-4c4e-b17d-b16502e68565" providerId="ADAL" clId="{8B499C5D-7581-40F3-ACD9-2C37227AE567}" dt="2021-11-23T03:03:30.042" v="204" actId="242"/>
          <ac:spMkLst>
            <pc:docMk/>
            <pc:sldMk cId="2322997078" sldId="366"/>
            <ac:spMk id="5" creationId="{82BF81BF-0AF7-4B1E-8BCA-25B195562045}"/>
          </ac:spMkLst>
        </pc:spChg>
        <pc:spChg chg="mod">
          <ac:chgData name="David Tang" userId="6b7c8a49-65bc-4c4e-b17d-b16502e68565" providerId="ADAL" clId="{8B499C5D-7581-40F3-ACD9-2C37227AE567}" dt="2021-11-23T03:03:30.042" v="204" actId="242"/>
          <ac:spMkLst>
            <pc:docMk/>
            <pc:sldMk cId="2322997078" sldId="366"/>
            <ac:spMk id="9" creationId="{E2904EA4-2FCF-436B-A786-AC4BA73BE2A0}"/>
          </ac:spMkLst>
        </pc:spChg>
        <pc:spChg chg="mod">
          <ac:chgData name="David Tang" userId="6b7c8a49-65bc-4c4e-b17d-b16502e68565" providerId="ADAL" clId="{8B499C5D-7581-40F3-ACD9-2C37227AE567}" dt="2021-11-23T03:03:30.042" v="204" actId="242"/>
          <ac:spMkLst>
            <pc:docMk/>
            <pc:sldMk cId="2322997078" sldId="366"/>
            <ac:spMk id="10" creationId="{C31BEF20-9101-41B8-B5E3-3EFE3F7D729C}"/>
          </ac:spMkLst>
        </pc:spChg>
        <pc:spChg chg="mod">
          <ac:chgData name="David Tang" userId="6b7c8a49-65bc-4c4e-b17d-b16502e68565" providerId="ADAL" clId="{8B499C5D-7581-40F3-ACD9-2C37227AE567}" dt="2021-11-23T03:03:17.205" v="191" actId="1035"/>
          <ac:spMkLst>
            <pc:docMk/>
            <pc:sldMk cId="2322997078" sldId="366"/>
            <ac:spMk id="11" creationId="{AB7002D3-F06A-4F85-A35C-D205B51002C3}"/>
          </ac:spMkLst>
        </pc:spChg>
        <pc:spChg chg="mod">
          <ac:chgData name="David Tang" userId="6b7c8a49-65bc-4c4e-b17d-b16502e68565" providerId="ADAL" clId="{8B499C5D-7581-40F3-ACD9-2C37227AE567}" dt="2021-11-23T03:03:30.042" v="204" actId="242"/>
          <ac:spMkLst>
            <pc:docMk/>
            <pc:sldMk cId="2322997078" sldId="366"/>
            <ac:spMk id="12" creationId="{369EB1B3-322B-43DA-945F-83AC3B05A842}"/>
          </ac:spMkLst>
        </pc:spChg>
        <pc:spChg chg="mod">
          <ac:chgData name="David Tang" userId="6b7c8a49-65bc-4c4e-b17d-b16502e68565" providerId="ADAL" clId="{8B499C5D-7581-40F3-ACD9-2C37227AE567}" dt="2021-11-23T03:03:22.601" v="203" actId="1037"/>
          <ac:spMkLst>
            <pc:docMk/>
            <pc:sldMk cId="2322997078" sldId="366"/>
            <ac:spMk id="13" creationId="{C6A99DB7-6746-480B-824C-509BCF1FB028}"/>
          </ac:spMkLst>
        </pc:spChg>
        <pc:spChg chg="mod">
          <ac:chgData name="David Tang" userId="6b7c8a49-65bc-4c4e-b17d-b16502e68565" providerId="ADAL" clId="{8B499C5D-7581-40F3-ACD9-2C37227AE567}" dt="2021-11-23T03:03:30.042" v="204" actId="242"/>
          <ac:spMkLst>
            <pc:docMk/>
            <pc:sldMk cId="2322997078" sldId="366"/>
            <ac:spMk id="14" creationId="{74C849EC-2874-4F87-B9C7-2902A2B6191C}"/>
          </ac:spMkLst>
        </pc:spChg>
        <pc:spChg chg="mod">
          <ac:chgData name="David Tang" userId="6b7c8a49-65bc-4c4e-b17d-b16502e68565" providerId="ADAL" clId="{8B499C5D-7581-40F3-ACD9-2C37227AE567}" dt="2021-11-23T03:03:17.205" v="191" actId="1035"/>
          <ac:spMkLst>
            <pc:docMk/>
            <pc:sldMk cId="2322997078" sldId="366"/>
            <ac:spMk id="15" creationId="{DB8E9EFD-D1ED-449C-9700-E945A455804B}"/>
          </ac:spMkLst>
        </pc:spChg>
        <pc:spChg chg="mod">
          <ac:chgData name="David Tang" userId="6b7c8a49-65bc-4c4e-b17d-b16502e68565" providerId="ADAL" clId="{8B499C5D-7581-40F3-ACD9-2C37227AE567}" dt="2021-11-23T02:58:41.833" v="78" actId="20577"/>
          <ac:spMkLst>
            <pc:docMk/>
            <pc:sldMk cId="2322997078" sldId="366"/>
            <ac:spMk id="20" creationId="{FA2E123D-AD15-4107-AFF0-239E83043135}"/>
          </ac:spMkLst>
        </pc:spChg>
        <pc:spChg chg="mod">
          <ac:chgData name="David Tang" userId="6b7c8a49-65bc-4c4e-b17d-b16502e68565" providerId="ADAL" clId="{8B499C5D-7581-40F3-ACD9-2C37227AE567}" dt="2021-11-23T02:47:11.793" v="13" actId="14100"/>
          <ac:spMkLst>
            <pc:docMk/>
            <pc:sldMk cId="2322997078" sldId="366"/>
            <ac:spMk id="21" creationId="{2B09EBB4-D3B1-4467-895F-54E49AC1A7B7}"/>
          </ac:spMkLst>
        </pc:spChg>
        <pc:spChg chg="mod">
          <ac:chgData name="David Tang" userId="6b7c8a49-65bc-4c4e-b17d-b16502e68565" providerId="ADAL" clId="{8B499C5D-7581-40F3-ACD9-2C37227AE567}" dt="2021-11-23T02:59:03.259" v="90" actId="20577"/>
          <ac:spMkLst>
            <pc:docMk/>
            <pc:sldMk cId="2322997078" sldId="366"/>
            <ac:spMk id="23" creationId="{494B0C52-5B88-4220-9E19-62DB71CF5BFF}"/>
          </ac:spMkLst>
        </pc:spChg>
        <pc:spChg chg="mod">
          <ac:chgData name="David Tang" userId="6b7c8a49-65bc-4c4e-b17d-b16502e68565" providerId="ADAL" clId="{8B499C5D-7581-40F3-ACD9-2C37227AE567}" dt="2021-11-23T02:59:12.810" v="99" actId="14100"/>
          <ac:spMkLst>
            <pc:docMk/>
            <pc:sldMk cId="2322997078" sldId="366"/>
            <ac:spMk id="24" creationId="{45075681-457C-482E-8341-7BE2E4442AFB}"/>
          </ac:spMkLst>
        </pc:spChg>
        <pc:spChg chg="mod">
          <ac:chgData name="David Tang" userId="6b7c8a49-65bc-4c4e-b17d-b16502e68565" providerId="ADAL" clId="{8B499C5D-7581-40F3-ACD9-2C37227AE567}" dt="2021-11-23T02:47:30.914" v="22" actId="20577"/>
          <ac:spMkLst>
            <pc:docMk/>
            <pc:sldMk cId="2322997078" sldId="366"/>
            <ac:spMk id="26" creationId="{B779C212-7A04-4EFC-875B-A285846CEF35}"/>
          </ac:spMkLst>
        </pc:spChg>
        <pc:spChg chg="del mod">
          <ac:chgData name="David Tang" userId="6b7c8a49-65bc-4c4e-b17d-b16502e68565" providerId="ADAL" clId="{8B499C5D-7581-40F3-ACD9-2C37227AE567}" dt="2021-11-23T03:06:03.380" v="205" actId="478"/>
          <ac:spMkLst>
            <pc:docMk/>
            <pc:sldMk cId="2322997078" sldId="366"/>
            <ac:spMk id="28" creationId="{F3F2AADD-192F-45D1-A446-19D37D90ACDD}"/>
          </ac:spMkLst>
        </pc:spChg>
        <pc:spChg chg="del">
          <ac:chgData name="David Tang" userId="6b7c8a49-65bc-4c4e-b17d-b16502e68565" providerId="ADAL" clId="{8B499C5D-7581-40F3-ACD9-2C37227AE567}" dt="2021-11-23T03:06:03.380" v="205" actId="478"/>
          <ac:spMkLst>
            <pc:docMk/>
            <pc:sldMk cId="2322997078" sldId="366"/>
            <ac:spMk id="29" creationId="{502FC161-C7DD-4B04-A9C5-5C04793B3FD2}"/>
          </ac:spMkLst>
        </pc:spChg>
        <pc:spChg chg="mod">
          <ac:chgData name="David Tang" userId="6b7c8a49-65bc-4c4e-b17d-b16502e68565" providerId="ADAL" clId="{8B499C5D-7581-40F3-ACD9-2C37227AE567}" dt="2021-11-23T02:57:48.006" v="45" actId="1035"/>
          <ac:spMkLst>
            <pc:docMk/>
            <pc:sldMk cId="2322997078" sldId="366"/>
            <ac:spMk id="51" creationId="{F4D6FBBC-DD70-4B55-93BC-7EBB23C11F09}"/>
          </ac:spMkLst>
        </pc:spChg>
        <pc:spChg chg="mod">
          <ac:chgData name="David Tang" userId="6b7c8a49-65bc-4c4e-b17d-b16502e68565" providerId="ADAL" clId="{8B499C5D-7581-40F3-ACD9-2C37227AE567}" dt="2021-11-23T02:57:54.257" v="49" actId="14100"/>
          <ac:spMkLst>
            <pc:docMk/>
            <pc:sldMk cId="2322997078" sldId="366"/>
            <ac:spMk id="52" creationId="{B9FE3DF3-E41D-40CC-9B56-4D3496AF4550}"/>
          </ac:spMkLst>
        </pc:spChg>
        <pc:spChg chg="mod">
          <ac:chgData name="David Tang" userId="6b7c8a49-65bc-4c4e-b17d-b16502e68565" providerId="ADAL" clId="{8B499C5D-7581-40F3-ACD9-2C37227AE567}" dt="2021-11-23T02:58:32.299" v="70" actId="20577"/>
          <ac:spMkLst>
            <pc:docMk/>
            <pc:sldMk cId="2322997078" sldId="366"/>
            <ac:spMk id="55" creationId="{3F1584FE-A23F-4D7B-AC9E-59B159CA21E2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77" creationId="{90737AC2-4D7F-4274-B635-AD20BC6E5DFB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1" creationId="{3F7C1743-B691-498A-8C1D-65C623FE2E1D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2" creationId="{86790A7B-83A0-411F-BF06-EEF0BDAEDA74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3" creationId="{5096368A-C06F-49B4-B866-CFC7155678DB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4" creationId="{9AC90C2A-2C30-4FB3-ADC2-A9DB4098C5E7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5" creationId="{72A7CD80-9B3A-417E-BFB9-8936F5AC260D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6" creationId="{E1C6AF80-3B1E-432A-8A5E-EAA3936E9698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7" creationId="{D935652D-46FD-42D0-8D4F-1135BDA3432B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89" creationId="{211816F9-36A7-4607-AD0E-B4EE5130FA7E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0" creationId="{BBEDCF1F-36CC-4C0E-B72F-79AC0F135489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2" creationId="{DE190D61-792F-4F9A-B135-D8AAC5DAB355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3" creationId="{E4202408-4BC2-49F7-9478-6291D90390F3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5" creationId="{BEB35916-A8DE-4B0E-BD7A-8476A92A0342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6" creationId="{F77B6090-8178-4E0E-9668-87FDA7C23CD4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8" creationId="{B947BD15-5CB6-4D18-8408-39AEADC9464C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99" creationId="{FC4DBB82-3FEC-48B4-8D53-2AB2DEF9DFEC}"/>
          </ac:spMkLst>
        </pc:spChg>
        <pc:spChg chg="add 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0" creationId="{86080447-9A79-4AA0-B00C-6FD1CCC5FA34}"/>
          </ac:spMkLst>
        </pc:spChg>
        <pc:spChg chg="add 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1" creationId="{3FE59675-4D41-4075-A87F-2F7F1D4CB367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4" creationId="{29EFC335-8275-4409-B293-95381593FA49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5" creationId="{FC1BA07A-E36F-4EA2-967D-A697726D629F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7" creationId="{7FE9A729-8880-43FE-8F11-FFB4AFA7C95B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08" creationId="{0BD71D7B-FD87-4040-A169-844C97F469D3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10" creationId="{AA845311-858D-4A64-B40F-496ED6942FE5}"/>
          </ac:spMkLst>
        </pc:spChg>
        <pc:spChg chg="mod">
          <ac:chgData name="David Tang" userId="6b7c8a49-65bc-4c4e-b17d-b16502e68565" providerId="ADAL" clId="{8B499C5D-7581-40F3-ACD9-2C37227AE567}" dt="2021-11-23T03:06:04.048" v="206"/>
          <ac:spMkLst>
            <pc:docMk/>
            <pc:sldMk cId="2322997078" sldId="366"/>
            <ac:spMk id="111" creationId="{044D654F-127A-46CF-9B66-82B4C3342477}"/>
          </ac:spMkLst>
        </pc:spChg>
        <pc:grpChg chg="del mod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4" creationId="{1379D923-EDBE-4E8F-B354-73D1E78EF618}"/>
          </ac:grpSpMkLst>
        </pc:grpChg>
        <pc:grpChg chg="del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16" creationId="{27CAC38D-97F6-46A2-9121-8656D8F23079}"/>
          </ac:grpSpMkLst>
        </pc:grpChg>
        <pc:grpChg chg="del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19" creationId="{B1D6E284-EFE3-42B3-BB3A-EE4F4763EC89}"/>
          </ac:grpSpMkLst>
        </pc:grpChg>
        <pc:grpChg chg="del mod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22" creationId="{929635AB-B8CC-4DD2-B3AD-6CAD027200BE}"/>
          </ac:grpSpMkLst>
        </pc:grpChg>
        <pc:grpChg chg="del mod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39" creationId="{6EDA66A4-AF71-43CF-BBA9-44B68E7B2159}"/>
          </ac:grpSpMkLst>
        </pc:grpChg>
        <pc:grpChg chg="del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47" creationId="{8A37798F-260B-4A42-A2BA-3EABDD0E194B}"/>
          </ac:grpSpMkLst>
        </pc:grpChg>
        <pc:grpChg chg="del mod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50" creationId="{EBD5B7F0-EF4C-4C02-B8EB-3E560CBC2116}"/>
          </ac:grpSpMkLst>
        </pc:grpChg>
        <pc:grpChg chg="del">
          <ac:chgData name="David Tang" userId="6b7c8a49-65bc-4c4e-b17d-b16502e68565" providerId="ADAL" clId="{8B499C5D-7581-40F3-ACD9-2C37227AE567}" dt="2021-11-23T03:06:03.380" v="205" actId="478"/>
          <ac:grpSpMkLst>
            <pc:docMk/>
            <pc:sldMk cId="2322997078" sldId="366"/>
            <ac:grpSpMk id="54" creationId="{C31F4A82-1C14-4C9A-9001-52E1998763D6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76" creationId="{0BF21D1B-4B20-480A-9420-AA09C1409783}"/>
          </ac:grpSpMkLst>
        </pc:grpChg>
        <pc:grpChg chg="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78" creationId="{39DAC7AC-3A89-482C-A156-2A9AC19E7E46}"/>
          </ac:grpSpMkLst>
        </pc:grpChg>
        <pc:grpChg chg="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79" creationId="{6357541A-A990-42B1-8215-D12E0E47752B}"/>
          </ac:grpSpMkLst>
        </pc:grpChg>
        <pc:grpChg chg="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80" creationId="{6BD46000-2939-4357-8888-97975E25251A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88" creationId="{A2187AA8-7019-46C0-99C0-61BBD72312BE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91" creationId="{8C72C605-D823-412A-8A59-3530643C64F4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94" creationId="{E1972F9F-F2A6-48C6-9768-2AC22E60C4DD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97" creationId="{BA7989E2-AFDE-49EE-BF1D-1B21C475BAF6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103" creationId="{F2165F37-E658-43AA-B666-6F418127D7CF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106" creationId="{73613FF9-5614-46FE-9432-FDA9D2CE90E0}"/>
          </ac:grpSpMkLst>
        </pc:grpChg>
        <pc:grpChg chg="add mod">
          <ac:chgData name="David Tang" userId="6b7c8a49-65bc-4c4e-b17d-b16502e68565" providerId="ADAL" clId="{8B499C5D-7581-40F3-ACD9-2C37227AE567}" dt="2021-11-23T03:06:04.048" v="206"/>
          <ac:grpSpMkLst>
            <pc:docMk/>
            <pc:sldMk cId="2322997078" sldId="366"/>
            <ac:grpSpMk id="109" creationId="{520F0243-BAFE-4D6D-8E97-D1DB2775BCAD}"/>
          </ac:grpSpMkLst>
        </pc:grp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31" creationId="{2B0A5903-D988-4E19-AA7A-FBBC342ED444}"/>
          </ac:cxnSpMkLst>
        </pc:cxnChg>
        <pc:cxnChg chg="add 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58" creationId="{1B9C3FAA-2F6B-486D-8724-06B7288886FE}"/>
          </ac:cxnSpMkLst>
        </pc:cxn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61" creationId="{E06C6720-5AD5-414C-9584-A2B186700D17}"/>
          </ac:cxnSpMkLst>
        </pc:cxnChg>
        <pc:cxnChg chg="add 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62" creationId="{97CC2CAB-4CF8-45B1-9644-048553BB12BD}"/>
          </ac:cxnSpMkLst>
        </pc:cxn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66" creationId="{F084842C-03CE-49C5-A1A2-B50CDF4AFAAA}"/>
          </ac:cxnSpMkLst>
        </pc:cxn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68" creationId="{9C8923C2-D77E-4A7B-B05E-0C8885AC028D}"/>
          </ac:cxnSpMkLst>
        </pc:cxn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69" creationId="{86E6D25B-B816-4413-B475-AC918FE40158}"/>
          </ac:cxnSpMkLst>
        </pc:cxnChg>
        <pc:cxnChg chg="del mod or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70" creationId="{A00AA033-D022-4059-9001-9A626C95D341}"/>
          </ac:cxnSpMkLst>
        </pc:cxnChg>
        <pc:cxnChg chg="del mod">
          <ac:chgData name="David Tang" userId="6b7c8a49-65bc-4c4e-b17d-b16502e68565" providerId="ADAL" clId="{8B499C5D-7581-40F3-ACD9-2C37227AE567}" dt="2021-11-23T03:06:03.380" v="205" actId="478"/>
          <ac:cxnSpMkLst>
            <pc:docMk/>
            <pc:sldMk cId="2322997078" sldId="366"/>
            <ac:cxnSpMk id="71" creationId="{BB4BB65D-33E3-4E3A-B00E-B57A11C8B276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73" creationId="{39D75BA2-8630-428A-939E-22461E96BF93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74" creationId="{259C9779-CA40-4298-8D1B-5BFB61FEBB5B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75" creationId="{C9DA9A64-9BC6-4495-83B0-4E72C82D2126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02" creationId="{ED8C7676-2FB6-41B2-9E9A-9ACB25169632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12" creationId="{9DA79C68-0015-444F-9360-F0B7EEC6DD50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13" creationId="{3E68EB86-524E-4718-93E0-381BFBFF4245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14" creationId="{A5466CBD-DD4C-4E82-8066-D00F053407F7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15" creationId="{79394348-7DC1-4C9D-86F4-C784DA04E393}"/>
          </ac:cxnSpMkLst>
        </pc:cxnChg>
        <pc:cxnChg chg="add mod">
          <ac:chgData name="David Tang" userId="6b7c8a49-65bc-4c4e-b17d-b16502e68565" providerId="ADAL" clId="{8B499C5D-7581-40F3-ACD9-2C37227AE567}" dt="2021-11-23T03:06:04.048" v="206"/>
          <ac:cxnSpMkLst>
            <pc:docMk/>
            <pc:sldMk cId="2322997078" sldId="366"/>
            <ac:cxnSpMk id="116" creationId="{790C5565-90D6-468A-8B17-3BFAE8B6A9E3}"/>
          </ac:cxnSpMkLst>
        </pc:cxnChg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320741169" sldId="367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437464956" sldId="368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3222333771" sldId="369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4021274307" sldId="370"/>
        </pc:sldMkLst>
      </pc:sldChg>
      <pc:sldChg chg="del">
        <pc:chgData name="David Tang" userId="6b7c8a49-65bc-4c4e-b17d-b16502e68565" providerId="ADAL" clId="{8B499C5D-7581-40F3-ACD9-2C37227AE567}" dt="2021-11-22T23:22:27.477" v="1" actId="2696"/>
        <pc:sldMkLst>
          <pc:docMk/>
          <pc:sldMk cId="506402345" sldId="371"/>
        </pc:sldMkLst>
      </pc:sldChg>
      <pc:sldChg chg="del">
        <pc:chgData name="David Tang" userId="6b7c8a49-65bc-4c4e-b17d-b16502e68565" providerId="ADAL" clId="{8B499C5D-7581-40F3-ACD9-2C37227AE567}" dt="2021-11-22T23:22:21.200" v="0" actId="2696"/>
        <pc:sldMkLst>
          <pc:docMk/>
          <pc:sldMk cId="3736501165" sldId="3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719C7-6339-2440-AAEC-2AD223C6F82C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8D06C-42E3-1E49-B86C-35D6DE28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7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096EFBC-7106-CC4E-A87A-F71C7B48D7C5}"/>
              </a:ext>
            </a:extLst>
          </p:cNvPr>
          <p:cNvGrpSpPr/>
          <p:nvPr userDrawn="1"/>
        </p:nvGrpSpPr>
        <p:grpSpPr>
          <a:xfrm>
            <a:off x="8672660" y="-1"/>
            <a:ext cx="3519341" cy="6858001"/>
            <a:chOff x="6504495" y="-1"/>
            <a:chExt cx="2639506" cy="6858001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C2259450-4331-CD41-A72E-8CE677AF186B}"/>
                </a:ext>
              </a:extLst>
            </p:cNvPr>
            <p:cNvSpPr/>
            <p:nvPr userDrawn="1"/>
          </p:nvSpPr>
          <p:spPr>
            <a:xfrm rot="16200000">
              <a:off x="5863708" y="640786"/>
              <a:ext cx="3921079" cy="2639506"/>
            </a:xfrm>
            <a:custGeom>
              <a:avLst/>
              <a:gdLst>
                <a:gd name="connsiteX0" fmla="*/ 3921079 w 3921079"/>
                <a:gd name="connsiteY0" fmla="*/ 0 h 2639506"/>
                <a:gd name="connsiteX1" fmla="*/ 3921079 w 3921079"/>
                <a:gd name="connsiteY1" fmla="*/ 2639506 h 2639506"/>
                <a:gd name="connsiteX2" fmla="*/ 0 w 3921079"/>
                <a:gd name="connsiteY2" fmla="*/ 2639506 h 2639506"/>
                <a:gd name="connsiteX3" fmla="*/ 952122 w 3921079"/>
                <a:gd name="connsiteY3" fmla="*/ 0 h 26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1079" h="2639506">
                  <a:moveTo>
                    <a:pt x="3921079" y="0"/>
                  </a:moveTo>
                  <a:lnTo>
                    <a:pt x="3921079" y="2639506"/>
                  </a:lnTo>
                  <a:lnTo>
                    <a:pt x="0" y="2639506"/>
                  </a:lnTo>
                  <a:lnTo>
                    <a:pt x="9521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3B95382-F675-1A47-A187-0828A06AD40D}"/>
                </a:ext>
              </a:extLst>
            </p:cNvPr>
            <p:cNvSpPr/>
            <p:nvPr userDrawn="1"/>
          </p:nvSpPr>
          <p:spPr>
            <a:xfrm rot="16200000">
              <a:off x="6534083" y="4248083"/>
              <a:ext cx="3475871" cy="1743963"/>
            </a:xfrm>
            <a:custGeom>
              <a:avLst/>
              <a:gdLst>
                <a:gd name="connsiteX0" fmla="*/ 3475871 w 3475871"/>
                <a:gd name="connsiteY0" fmla="*/ 1743963 h 1743963"/>
                <a:gd name="connsiteX1" fmla="*/ 0 w 3475871"/>
                <a:gd name="connsiteY1" fmla="*/ 1743962 h 1743963"/>
                <a:gd name="connsiteX2" fmla="*/ 1 w 3475871"/>
                <a:gd name="connsiteY2" fmla="*/ 0 h 1743963"/>
                <a:gd name="connsiteX3" fmla="*/ 2846789 w 3475871"/>
                <a:gd name="connsiteY3" fmla="*/ 0 h 174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75871" h="1743963">
                  <a:moveTo>
                    <a:pt x="3475871" y="1743963"/>
                  </a:moveTo>
                  <a:lnTo>
                    <a:pt x="0" y="1743962"/>
                  </a:lnTo>
                  <a:lnTo>
                    <a:pt x="1" y="0"/>
                  </a:lnTo>
                  <a:lnTo>
                    <a:pt x="28467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7C33A842-F098-034F-B24E-95740C741BD6}"/>
                </a:ext>
              </a:extLst>
            </p:cNvPr>
            <p:cNvSpPr/>
            <p:nvPr userDrawn="1"/>
          </p:nvSpPr>
          <p:spPr>
            <a:xfrm rot="16200000">
              <a:off x="8503444" y="3280528"/>
              <a:ext cx="538951" cy="742152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056217" y="1828800"/>
            <a:ext cx="6913035" cy="2313202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056220" y="4375479"/>
            <a:ext cx="6913033" cy="29238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301896-855C-4065-B113-083FBB450805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E7D7D-9690-644D-97C7-DB24D7A3DA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2AED8C7-8D7C-774F-9446-976D42F023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641162"/>
            <a:ext cx="2740531" cy="441071"/>
          </a:xfrm>
          <a:prstGeom prst="rect">
            <a:avLst/>
          </a:prstGeom>
        </p:spPr>
      </p:pic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3E2E0A5-AD92-BE46-9CCB-9891A1D04032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56302" y="5913882"/>
            <a:ext cx="2959100" cy="22660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5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DD Month Year</a:t>
            </a:r>
          </a:p>
        </p:txBody>
      </p:sp>
    </p:spTree>
    <p:extLst>
      <p:ext uri="{BB962C8B-B14F-4D97-AF65-F5344CB8AC3E}">
        <p14:creationId xmlns:p14="http://schemas.microsoft.com/office/powerpoint/2010/main" val="30809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5020" userDrawn="1">
          <p15:clr>
            <a:srgbClr val="FBAE40"/>
          </p15:clr>
        </p15:guide>
        <p15:guide id="2" pos="7680" userDrawn="1">
          <p15:clr>
            <a:srgbClr val="FBAE40"/>
          </p15:clr>
        </p15:guide>
        <p15:guide id="3" orient="horz" pos="1139" userDrawn="1">
          <p15:clr>
            <a:srgbClr val="FBAE40"/>
          </p15:clr>
        </p15:guide>
        <p15:guide id="4" orient="horz" pos="2523" userDrawn="1">
          <p15:clr>
            <a:srgbClr val="FBAE40"/>
          </p15:clr>
        </p15:guide>
        <p15:guide id="5" orient="horz" pos="1661" userDrawn="1">
          <p15:clr>
            <a:srgbClr val="FBAE40"/>
          </p15:clr>
        </p15:guide>
        <p15:guide id="6" orient="horz" pos="18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2455-B7D5-4451-B655-DB45B802FEBF}" type="datetime1">
              <a:rPr lang="en-AU" smtClean="0"/>
              <a:t>23/11/2021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0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86716"/>
            <a:ext cx="9144000" cy="62324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A375-8B22-4933-B24A-CCB95A7B2E0E}" type="datetime1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953C-2AE6-4422-BB15-5626338FBD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96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824791B-D34B-324E-8465-F20BFCF78E50}"/>
              </a:ext>
            </a:extLst>
          </p:cNvPr>
          <p:cNvGrpSpPr/>
          <p:nvPr userDrawn="1"/>
        </p:nvGrpSpPr>
        <p:grpSpPr>
          <a:xfrm>
            <a:off x="8672660" y="-1"/>
            <a:ext cx="3519341" cy="6858001"/>
            <a:chOff x="6504495" y="-1"/>
            <a:chExt cx="2639506" cy="6858001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9544974-6858-4D48-804E-6FB2C9785EAA}"/>
                </a:ext>
              </a:extLst>
            </p:cNvPr>
            <p:cNvSpPr/>
            <p:nvPr userDrawn="1"/>
          </p:nvSpPr>
          <p:spPr>
            <a:xfrm rot="16200000">
              <a:off x="5863708" y="640786"/>
              <a:ext cx="3921079" cy="2639506"/>
            </a:xfrm>
            <a:custGeom>
              <a:avLst/>
              <a:gdLst>
                <a:gd name="connsiteX0" fmla="*/ 3921079 w 3921079"/>
                <a:gd name="connsiteY0" fmla="*/ 0 h 2639506"/>
                <a:gd name="connsiteX1" fmla="*/ 3921079 w 3921079"/>
                <a:gd name="connsiteY1" fmla="*/ 2639506 h 2639506"/>
                <a:gd name="connsiteX2" fmla="*/ 0 w 3921079"/>
                <a:gd name="connsiteY2" fmla="*/ 2639506 h 2639506"/>
                <a:gd name="connsiteX3" fmla="*/ 952122 w 3921079"/>
                <a:gd name="connsiteY3" fmla="*/ 0 h 263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1079" h="2639506">
                  <a:moveTo>
                    <a:pt x="3921079" y="0"/>
                  </a:moveTo>
                  <a:lnTo>
                    <a:pt x="3921079" y="2639506"/>
                  </a:lnTo>
                  <a:lnTo>
                    <a:pt x="0" y="2639506"/>
                  </a:lnTo>
                  <a:lnTo>
                    <a:pt x="952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875BB9E-4B79-DF44-A42B-3016EBE65A52}"/>
                </a:ext>
              </a:extLst>
            </p:cNvPr>
            <p:cNvSpPr/>
            <p:nvPr userDrawn="1"/>
          </p:nvSpPr>
          <p:spPr>
            <a:xfrm rot="16200000">
              <a:off x="6534083" y="4248083"/>
              <a:ext cx="3475871" cy="1743963"/>
            </a:xfrm>
            <a:custGeom>
              <a:avLst/>
              <a:gdLst>
                <a:gd name="connsiteX0" fmla="*/ 3475871 w 3475871"/>
                <a:gd name="connsiteY0" fmla="*/ 1743963 h 1743963"/>
                <a:gd name="connsiteX1" fmla="*/ 0 w 3475871"/>
                <a:gd name="connsiteY1" fmla="*/ 1743962 h 1743963"/>
                <a:gd name="connsiteX2" fmla="*/ 1 w 3475871"/>
                <a:gd name="connsiteY2" fmla="*/ 0 h 1743963"/>
                <a:gd name="connsiteX3" fmla="*/ 2846789 w 3475871"/>
                <a:gd name="connsiteY3" fmla="*/ 0 h 174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75871" h="1743963">
                  <a:moveTo>
                    <a:pt x="3475871" y="1743963"/>
                  </a:moveTo>
                  <a:lnTo>
                    <a:pt x="0" y="1743962"/>
                  </a:lnTo>
                  <a:lnTo>
                    <a:pt x="1" y="0"/>
                  </a:lnTo>
                  <a:lnTo>
                    <a:pt x="284678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BAF299D2-1333-6A4B-B5A8-CAAD09F0DDE2}"/>
                </a:ext>
              </a:extLst>
            </p:cNvPr>
            <p:cNvSpPr/>
            <p:nvPr userDrawn="1"/>
          </p:nvSpPr>
          <p:spPr>
            <a:xfrm rot="16200000">
              <a:off x="8503444" y="3280528"/>
              <a:ext cx="538951" cy="742152"/>
            </a:xfrm>
            <a:prstGeom prst="triangle">
              <a:avLst/>
            </a:prstGeom>
            <a:solidFill>
              <a:srgbClr val="001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218" y="2333598"/>
            <a:ext cx="6913033" cy="350151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56218" y="1787371"/>
            <a:ext cx="6913033" cy="292388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DD09BD-A291-4634-A3CF-EC9B346E3737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E7D7D-9690-644D-97C7-DB24D7A3D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3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5020" userDrawn="1">
          <p15:clr>
            <a:srgbClr val="FBAE40"/>
          </p15:clr>
        </p15:guide>
        <p15:guide id="3" orient="horz" pos="18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17" y="2523752"/>
            <a:ext cx="10079567" cy="382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07F5-A77D-4CC6-805B-5BFCF35C6C7E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AD287F53-DD76-A24D-BE55-056721B4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55FF80-A7AF-D548-B835-041A648C9254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B593F92-9724-564A-98CF-C8C607625937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68E6936-EB89-8C47-A45C-1767971B0B51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C3330BA1-6D69-5547-B9F0-7D1AC011D17D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F48D70AC-BF6C-9D4B-9C90-8376A04763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17949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0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6217" y="2524484"/>
            <a:ext cx="4656667" cy="38207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9117" y="2524484"/>
            <a:ext cx="4656667" cy="38207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EE2D-F3D2-4ED1-B7DE-6C4586249846}" type="datetime1">
              <a:rPr lang="en-AU" smtClean="0"/>
              <a:t>23/11/2021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E200FD8-F7BB-5D48-B141-5FDABD41B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217" y="1640625"/>
            <a:ext cx="10079568" cy="332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2614667-57AA-CA41-9F42-C9313B108201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0117C15-3BCA-0844-B336-78F9E6DB7267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D41A87-C121-464A-BC5B-19A4FDA420E4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6C539321-DA5E-FB47-AA13-45E7EF734A33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330EB645-9B15-2F43-A895-1FF8D98867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45947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60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18" y="2523752"/>
            <a:ext cx="4944533" cy="382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5A6A-31CD-4446-99CA-AEBD627FA87A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4377838-EB97-0241-87AF-6F3F51B62F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74040" y="1665288"/>
            <a:ext cx="4361744" cy="4679950"/>
          </a:xfrm>
          <a:prstGeom prst="rect">
            <a:avLst/>
          </a:prstGeom>
          <a:solidFill>
            <a:schemeClr val="bg2"/>
          </a:solidFill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Image/Graphic/Chart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FD92B11-7AC1-8B4F-91FB-25AA6F1CFE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6218" y="1640626"/>
            <a:ext cx="4944533" cy="664797"/>
          </a:xfrm>
        </p:spPr>
        <p:txBody>
          <a:bodyPr/>
          <a:lstStyle/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7E2F7BA-3393-EC41-90C7-A1177EC49A4B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9755AB2-ED7A-4B4D-A279-7663D54C2C3B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E46AB2A-A7E9-3B46-8B57-F16B32384089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61B84070-B4F8-A44E-AB88-F2893E94B37D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0048203-CFFA-F743-861A-BD222EAAA2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45947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2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17" y="5379528"/>
            <a:ext cx="10079567" cy="965710"/>
          </a:xfrm>
          <a:prstGeom prst="rect">
            <a:avLst/>
          </a:prstGeom>
        </p:spPr>
        <p:txBody>
          <a:bodyPr>
            <a:noAutofit/>
          </a:bodyPr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BC60-FD44-460F-8DC3-70BAF98D7511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AD287F53-DD76-A24D-BE55-056721B4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CD5E10D9-4C9C-C145-BA68-65E99BDD677F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056217" y="2936199"/>
            <a:ext cx="10079567" cy="2295344"/>
          </a:xfrm>
          <a:solidFill>
            <a:schemeClr val="bg2"/>
          </a:solidFill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55CBCC2-84EC-EE43-916E-45C7AF0CBB7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056217" y="2522493"/>
            <a:ext cx="10079567" cy="263149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Table title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955EE3B-23CD-0F48-BF01-DD9EB8695FBA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7BFEFE3-975F-7A41-9EB4-2B6DD293187E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1E67C43C-4773-D343-B649-E43354A5959A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CAA54333-4A8F-7B49-818E-DF5C631077F4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5B2B7486-A1ED-2847-8E64-BDF239400F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45947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6C9-D806-4B24-AD85-F664CFB45AF3}" type="datetime1">
              <a:rPr lang="en-AU" smtClean="0"/>
              <a:t>23/11/2021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2AC09B2-AA17-9844-A45C-D037DC43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8E76406-B664-8647-A8C6-1AFABE7216BF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C07BC377-1157-3C42-A60D-3349A4273A59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F1385D6-B43F-6E48-A084-399F4B1536FA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7B9DB65D-C093-C04A-9D61-7B5D1337820D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33323CC-269D-9344-9279-F3466F6B79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45947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5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3346-F4BD-4FB8-ADBF-33DBE4E5BE8F}" type="datetime1">
              <a:rPr lang="en-AU" smtClean="0"/>
              <a:t>23/11/2021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7D7D-9690-644D-97C7-DB24D7A3DA6C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5921C8-C9DB-3942-84DF-9F211A6A144F}"/>
              </a:ext>
            </a:extLst>
          </p:cNvPr>
          <p:cNvGrpSpPr/>
          <p:nvPr userDrawn="1"/>
        </p:nvGrpSpPr>
        <p:grpSpPr>
          <a:xfrm>
            <a:off x="5432808" y="0"/>
            <a:ext cx="6759192" cy="861862"/>
            <a:chOff x="4074606" y="0"/>
            <a:chExt cx="5069394" cy="861862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35289F-B9FC-8A4A-A766-43F0B9E292A0}"/>
                </a:ext>
              </a:extLst>
            </p:cNvPr>
            <p:cNvSpPr/>
            <p:nvPr userDrawn="1"/>
          </p:nvSpPr>
          <p:spPr>
            <a:xfrm flipH="1">
              <a:off x="4074606" y="0"/>
              <a:ext cx="4311020" cy="861862"/>
            </a:xfrm>
            <a:custGeom>
              <a:avLst/>
              <a:gdLst>
                <a:gd name="connsiteX0" fmla="*/ 4311020 w 4311020"/>
                <a:gd name="connsiteY0" fmla="*/ 0 h 861862"/>
                <a:gd name="connsiteX1" fmla="*/ 312555 w 4311020"/>
                <a:gd name="connsiteY1" fmla="*/ 0 h 861862"/>
                <a:gd name="connsiteX2" fmla="*/ 0 w 4311020"/>
                <a:gd name="connsiteY2" fmla="*/ 861862 h 861862"/>
                <a:gd name="connsiteX3" fmla="*/ 4311020 w 4311020"/>
                <a:gd name="connsiteY3" fmla="*/ 861862 h 86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020" h="861862">
                  <a:moveTo>
                    <a:pt x="4311020" y="0"/>
                  </a:moveTo>
                  <a:lnTo>
                    <a:pt x="312555" y="0"/>
                  </a:lnTo>
                  <a:lnTo>
                    <a:pt x="0" y="861862"/>
                  </a:lnTo>
                  <a:lnTo>
                    <a:pt x="4311020" y="8618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FD3ACAE-8475-0E4C-AE8D-BDF4421BAB9B}"/>
                </a:ext>
              </a:extLst>
            </p:cNvPr>
            <p:cNvSpPr/>
            <p:nvPr userDrawn="1"/>
          </p:nvSpPr>
          <p:spPr>
            <a:xfrm flipH="1">
              <a:off x="8102462" y="174941"/>
              <a:ext cx="1041538" cy="686921"/>
            </a:xfrm>
            <a:custGeom>
              <a:avLst/>
              <a:gdLst>
                <a:gd name="connsiteX0" fmla="*/ 793752 w 1041538"/>
                <a:gd name="connsiteY0" fmla="*/ 0 h 686921"/>
                <a:gd name="connsiteX1" fmla="*/ 0 w 1041538"/>
                <a:gd name="connsiteY1" fmla="*/ 0 h 686921"/>
                <a:gd name="connsiteX2" fmla="*/ 0 w 1041538"/>
                <a:gd name="connsiteY2" fmla="*/ 686921 h 686921"/>
                <a:gd name="connsiteX3" fmla="*/ 1041538 w 1041538"/>
                <a:gd name="connsiteY3" fmla="*/ 686921 h 68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538" h="686921">
                  <a:moveTo>
                    <a:pt x="793752" y="0"/>
                  </a:moveTo>
                  <a:lnTo>
                    <a:pt x="0" y="0"/>
                  </a:lnTo>
                  <a:lnTo>
                    <a:pt x="0" y="686921"/>
                  </a:lnTo>
                  <a:lnTo>
                    <a:pt x="1041538" y="6869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98919FA7-C51B-1C4B-BD61-C372AE2A1D18}"/>
                </a:ext>
              </a:extLst>
            </p:cNvPr>
            <p:cNvSpPr/>
            <p:nvPr userDrawn="1"/>
          </p:nvSpPr>
          <p:spPr>
            <a:xfrm flipH="1">
              <a:off x="8102460" y="471105"/>
              <a:ext cx="283768" cy="390757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4968FE9D-0AB4-B740-874B-BF998EBCAB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217" y="445947"/>
            <a:ext cx="2740531" cy="4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6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E8A466-2FB1-5543-90A5-F7180A766F3B}"/>
              </a:ext>
            </a:extLst>
          </p:cNvPr>
          <p:cNvGrpSpPr/>
          <p:nvPr userDrawn="1"/>
        </p:nvGrpSpPr>
        <p:grpSpPr>
          <a:xfrm>
            <a:off x="-1" y="3369935"/>
            <a:ext cx="12192001" cy="3488065"/>
            <a:chOff x="-1" y="3369934"/>
            <a:chExt cx="9144001" cy="3488065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CB5A76A-0595-424E-8045-9DDED9139FE9}"/>
                </a:ext>
              </a:extLst>
            </p:cNvPr>
            <p:cNvSpPr/>
            <p:nvPr userDrawn="1"/>
          </p:nvSpPr>
          <p:spPr>
            <a:xfrm flipH="1">
              <a:off x="6114407" y="4732774"/>
              <a:ext cx="3029593" cy="2125224"/>
            </a:xfrm>
            <a:custGeom>
              <a:avLst/>
              <a:gdLst>
                <a:gd name="connsiteX0" fmla="*/ 2262982 w 3029593"/>
                <a:gd name="connsiteY0" fmla="*/ 0 h 2125224"/>
                <a:gd name="connsiteX1" fmla="*/ 0 w 3029593"/>
                <a:gd name="connsiteY1" fmla="*/ 0 h 2125224"/>
                <a:gd name="connsiteX2" fmla="*/ 0 w 3029593"/>
                <a:gd name="connsiteY2" fmla="*/ 2125224 h 2125224"/>
                <a:gd name="connsiteX3" fmla="*/ 3029593 w 3029593"/>
                <a:gd name="connsiteY3" fmla="*/ 2125224 h 2125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9593" h="2125224">
                  <a:moveTo>
                    <a:pt x="2262982" y="0"/>
                  </a:moveTo>
                  <a:lnTo>
                    <a:pt x="0" y="0"/>
                  </a:lnTo>
                  <a:lnTo>
                    <a:pt x="0" y="2125224"/>
                  </a:lnTo>
                  <a:lnTo>
                    <a:pt x="3029593" y="212522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B0D4A99-DD33-E64E-B312-0A2BCA599F83}"/>
                </a:ext>
              </a:extLst>
            </p:cNvPr>
            <p:cNvSpPr/>
            <p:nvPr userDrawn="1"/>
          </p:nvSpPr>
          <p:spPr>
            <a:xfrm flipH="1">
              <a:off x="-1" y="3369934"/>
              <a:ext cx="6552107" cy="3488065"/>
            </a:xfrm>
            <a:custGeom>
              <a:avLst/>
              <a:gdLst>
                <a:gd name="connsiteX0" fmla="*/ 6552107 w 6552107"/>
                <a:gd name="connsiteY0" fmla="*/ 0 h 3488065"/>
                <a:gd name="connsiteX1" fmla="*/ 1264946 w 6552107"/>
                <a:gd name="connsiteY1" fmla="*/ 0 h 3488065"/>
                <a:gd name="connsiteX2" fmla="*/ 0 w 6552107"/>
                <a:gd name="connsiteY2" fmla="*/ 3488065 h 3488065"/>
                <a:gd name="connsiteX3" fmla="*/ 6552107 w 6552107"/>
                <a:gd name="connsiteY3" fmla="*/ 3488065 h 3488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52107" h="3488065">
                  <a:moveTo>
                    <a:pt x="6552107" y="0"/>
                  </a:moveTo>
                  <a:lnTo>
                    <a:pt x="1264946" y="0"/>
                  </a:lnTo>
                  <a:lnTo>
                    <a:pt x="0" y="3488065"/>
                  </a:lnTo>
                  <a:lnTo>
                    <a:pt x="6552107" y="34880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800"/>
                <a:t> </a:t>
              </a: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A2C34073-3966-D446-AF61-FB4967A26071}"/>
                </a:ext>
              </a:extLst>
            </p:cNvPr>
            <p:cNvSpPr/>
            <p:nvPr userDrawn="1"/>
          </p:nvSpPr>
          <p:spPr>
            <a:xfrm flipH="1">
              <a:off x="6115203" y="6253578"/>
              <a:ext cx="439246" cy="604421"/>
            </a:xfrm>
            <a:prstGeom prst="triangle">
              <a:avLst/>
            </a:prstGeom>
            <a:solidFill>
              <a:srgbClr val="000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 </a:t>
              </a:r>
            </a:p>
          </p:txBody>
        </p:sp>
      </p:grp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F4335D-5D71-419F-B780-205C59D5B351}" type="datetime1">
              <a:rPr lang="en-AU" smtClean="0"/>
              <a:t>23/11/2021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E7D7D-9690-644D-97C7-DB24D7A3D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6FE505-5143-8443-A544-A2DFC33F5837}"/>
              </a:ext>
            </a:extLst>
          </p:cNvPr>
          <p:cNvSpPr txBox="1"/>
          <p:nvPr userDrawn="1"/>
        </p:nvSpPr>
        <p:spPr>
          <a:xfrm>
            <a:off x="1056215" y="5929461"/>
            <a:ext cx="6271239" cy="18004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300" b="1">
                <a:solidFill>
                  <a:schemeClr val="bg1"/>
                </a:solidFill>
              </a:rPr>
              <a:t>www.infrastructureaustralia.gov.au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C1202D-9A44-014E-A837-571D42945F1C}"/>
              </a:ext>
            </a:extLst>
          </p:cNvPr>
          <p:cNvSpPr txBox="1"/>
          <p:nvPr userDrawn="1"/>
        </p:nvSpPr>
        <p:spPr>
          <a:xfrm>
            <a:off x="1056215" y="5068325"/>
            <a:ext cx="6271239" cy="20774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500" b="1">
                <a:solidFill>
                  <a:schemeClr val="bg1"/>
                </a:solidFill>
              </a:rPr>
              <a:t>Infrastructure Australia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64DA46-8DBA-1D41-B729-5F3CE5E5F4DB}"/>
              </a:ext>
            </a:extLst>
          </p:cNvPr>
          <p:cNvSpPr txBox="1"/>
          <p:nvPr userDrawn="1"/>
        </p:nvSpPr>
        <p:spPr>
          <a:xfrm>
            <a:off x="1056217" y="5414946"/>
            <a:ext cx="234236" cy="18004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300" b="1">
                <a:solidFill>
                  <a:schemeClr val="bg1"/>
                </a:solidFill>
              </a:rPr>
              <a:t>P</a:t>
            </a: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E8B1F7-C69E-D644-90FB-DC31C0C2FD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2712" y="5417611"/>
            <a:ext cx="6049989" cy="180049"/>
          </a:xfrm>
        </p:spPr>
        <p:txBody>
          <a:bodyPr wrap="square">
            <a:sp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+61 2 XXXX XXXX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968CC89-6C21-574B-9D44-5CC92637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92712" y="5595739"/>
            <a:ext cx="6049989" cy="180049"/>
          </a:xfrm>
        </p:spPr>
        <p:txBody>
          <a:bodyPr wrap="square">
            <a:sp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300" b="0" err="1">
                <a:solidFill>
                  <a:schemeClr val="bg1"/>
                </a:solidFill>
              </a:rPr>
              <a:t>XXXX@infrastructureaustralia.gov.au</a:t>
            </a:r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A2D7D8-5538-E740-8489-E9B06D4D972B}"/>
              </a:ext>
            </a:extLst>
          </p:cNvPr>
          <p:cNvSpPr txBox="1"/>
          <p:nvPr userDrawn="1"/>
        </p:nvSpPr>
        <p:spPr>
          <a:xfrm>
            <a:off x="1056217" y="5592740"/>
            <a:ext cx="234236" cy="18004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300" b="1">
                <a:solidFill>
                  <a:schemeClr val="bg1"/>
                </a:solidFill>
              </a:rPr>
              <a:t>E</a:t>
            </a:r>
            <a:endParaRPr lang="en-US" sz="13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2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217" y="1640625"/>
            <a:ext cx="10079568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217" y="2521525"/>
            <a:ext cx="10079568" cy="38152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36699" y="6483945"/>
            <a:ext cx="1299085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887A75E2-96CB-4419-9CA9-55051436CD4B}" type="datetime1">
              <a:rPr lang="en-AU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6217" y="6483945"/>
            <a:ext cx="8778124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7085" y="6483945"/>
            <a:ext cx="488849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BCE7D7D-9690-644D-97C7-DB24D7A3D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0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70" r:id="rId5"/>
    <p:sldLayoutId id="2147483671" r:id="rId6"/>
    <p:sldLayoutId id="2147483666" r:id="rId7"/>
    <p:sldLayoutId id="2147483672" r:id="rId8"/>
    <p:sldLayoutId id="2147483668" r:id="rId9"/>
    <p:sldLayoutId id="2147483667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95000"/>
        </a:lnSpc>
        <a:spcBef>
          <a:spcPts val="1000"/>
        </a:spcBef>
        <a:buFont typeface="System Font Regular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95000"/>
        </a:lnSpc>
        <a:spcBef>
          <a:spcPts val="1000"/>
        </a:spcBef>
        <a:buFont typeface="System Font Regular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015" userDrawn="1">
          <p15:clr>
            <a:srgbClr val="F26B43"/>
          </p15:clr>
        </p15:guide>
        <p15:guide id="4" pos="665" userDrawn="1">
          <p15:clr>
            <a:srgbClr val="F26B43"/>
          </p15:clr>
        </p15:guide>
        <p15:guide id="5" orient="horz" pos="278" userDrawn="1">
          <p15:clr>
            <a:srgbClr val="F26B43"/>
          </p15:clr>
        </p15:guide>
        <p15:guide id="6" orient="horz" pos="3997" userDrawn="1">
          <p15:clr>
            <a:srgbClr val="F26B43"/>
          </p15:clr>
        </p15:guide>
        <p15:guide id="7" orient="horz" pos="4167" userDrawn="1">
          <p15:clr>
            <a:srgbClr val="F26B43"/>
          </p15:clr>
        </p15:guide>
        <p15:guide id="8" orient="horz" pos="1049" userDrawn="1">
          <p15:clr>
            <a:srgbClr val="F26B43"/>
          </p15:clr>
        </p15:guide>
        <p15:guide id="10" pos="3780" userDrawn="1">
          <p15:clr>
            <a:srgbClr val="F26B43"/>
          </p15:clr>
        </p15:guide>
        <p15:guide id="11" pos="3900" userDrawn="1">
          <p15:clr>
            <a:srgbClr val="F26B43"/>
          </p15:clr>
        </p15:guide>
        <p15:guide id="12" pos="3599" userDrawn="1">
          <p15:clr>
            <a:srgbClr val="F26B43"/>
          </p15:clr>
        </p15:guide>
        <p15:guide id="13" pos="4081" userDrawn="1">
          <p15:clr>
            <a:srgbClr val="F26B43"/>
          </p15:clr>
        </p15:guide>
        <p15:guide id="14" orient="horz" pos="16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68">
            <a:extLst>
              <a:ext uri="{FF2B5EF4-FFF2-40B4-BE49-F238E27FC236}">
                <a16:creationId xmlns:a16="http://schemas.microsoft.com/office/drawing/2014/main" id="{39D75BA2-8630-428A-939E-22461E96BF93}"/>
              </a:ext>
            </a:extLst>
          </p:cNvPr>
          <p:cNvCxnSpPr>
            <a:cxnSpLocks/>
            <a:stCxn id="89" idx="3"/>
          </p:cNvCxnSpPr>
          <p:nvPr/>
        </p:nvCxnSpPr>
        <p:spPr>
          <a:xfrm>
            <a:off x="4951041" y="3271076"/>
            <a:ext cx="1026220" cy="4372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0">
            <a:extLst>
              <a:ext uri="{FF2B5EF4-FFF2-40B4-BE49-F238E27FC236}">
                <a16:creationId xmlns:a16="http://schemas.microsoft.com/office/drawing/2014/main" id="{259C9779-CA40-4298-8D1B-5BFB61FEBB5B}"/>
              </a:ext>
            </a:extLst>
          </p:cNvPr>
          <p:cNvCxnSpPr>
            <a:cxnSpLocks/>
            <a:stCxn id="107" idx="3"/>
            <a:endCxn id="105" idx="1"/>
          </p:cNvCxnSpPr>
          <p:nvPr/>
        </p:nvCxnSpPr>
        <p:spPr>
          <a:xfrm flipV="1">
            <a:off x="2575803" y="4860367"/>
            <a:ext cx="473595" cy="106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67">
            <a:extLst>
              <a:ext uri="{FF2B5EF4-FFF2-40B4-BE49-F238E27FC236}">
                <a16:creationId xmlns:a16="http://schemas.microsoft.com/office/drawing/2014/main" id="{C9DA9A64-9BC6-4495-83B0-4E72C82D2126}"/>
              </a:ext>
            </a:extLst>
          </p:cNvPr>
          <p:cNvCxnSpPr>
            <a:cxnSpLocks/>
            <a:stCxn id="104" idx="3"/>
          </p:cNvCxnSpPr>
          <p:nvPr/>
        </p:nvCxnSpPr>
        <p:spPr>
          <a:xfrm>
            <a:off x="4951041" y="4860367"/>
            <a:ext cx="1026220" cy="12700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0BF21D1B-4B20-480A-9420-AA09C1409783}"/>
              </a:ext>
            </a:extLst>
          </p:cNvPr>
          <p:cNvGrpSpPr/>
          <p:nvPr/>
        </p:nvGrpSpPr>
        <p:grpSpPr>
          <a:xfrm>
            <a:off x="89782" y="1916467"/>
            <a:ext cx="12012438" cy="575425"/>
            <a:chOff x="595391" y="635518"/>
            <a:chExt cx="11176247" cy="809995"/>
          </a:xfrm>
        </p:grpSpPr>
        <p:sp>
          <p:nvSpPr>
            <p:cNvPr id="77" name="AutoShape 7">
              <a:extLst>
                <a:ext uri="{FF2B5EF4-FFF2-40B4-BE49-F238E27FC236}">
                  <a16:creationId xmlns:a16="http://schemas.microsoft.com/office/drawing/2014/main" id="{90737AC2-4D7F-4274-B635-AD20BC6E5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0162" y="639100"/>
              <a:ext cx="1352710" cy="498086"/>
            </a:xfrm>
            <a:prstGeom prst="chevron">
              <a:avLst>
                <a:gd name="adj" fmla="val 16215"/>
              </a:avLst>
            </a:prstGeom>
            <a:solidFill>
              <a:srgbClr val="518E47"/>
            </a:solidFill>
            <a:ln w="254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27000" tIns="35100" rIns="27000" bIns="35100" anchor="ctr"/>
            <a:lstStyle/>
            <a:p>
              <a:pPr algn="ctr" defTabSz="685800">
                <a:defRPr/>
              </a:pPr>
              <a:r>
                <a:rPr lang="de-DE" sz="1400" b="1" kern="0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Action</a:t>
              </a: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9DAC7AC-3A89-482C-A156-2A9AC19E7E46}"/>
                </a:ext>
              </a:extLst>
            </p:cNvPr>
            <p:cNvGrpSpPr/>
            <p:nvPr/>
          </p:nvGrpSpPr>
          <p:grpSpPr>
            <a:xfrm>
              <a:off x="595391" y="635518"/>
              <a:ext cx="2798473" cy="765681"/>
              <a:chOff x="595391" y="635518"/>
              <a:chExt cx="2798473" cy="765681"/>
            </a:xfrm>
          </p:grpSpPr>
          <p:sp>
            <p:nvSpPr>
              <p:cNvPr id="86" name="AutoShape 5">
                <a:extLst>
                  <a:ext uri="{FF2B5EF4-FFF2-40B4-BE49-F238E27FC236}">
                    <a16:creationId xmlns:a16="http://schemas.microsoft.com/office/drawing/2014/main" id="{E1C6AF80-3B1E-432A-8A5E-EAA3936E96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391" y="635518"/>
                <a:ext cx="2798473" cy="503349"/>
              </a:xfrm>
              <a:prstGeom prst="chevron">
                <a:avLst>
                  <a:gd name="adj" fmla="val 16233"/>
                </a:avLst>
              </a:prstGeom>
              <a:solidFill>
                <a:srgbClr val="7E2D40"/>
              </a:solidFill>
              <a:ln w="254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 lIns="0" tIns="35100" rIns="0" bIns="35100" anchor="ctr"/>
              <a:lstStyle/>
              <a:p>
                <a:pPr algn="ctr" defTabSz="685800">
                  <a:defRPr/>
                </a:pPr>
                <a:r>
                  <a:rPr lang="de-DE" sz="1400" b="1" kern="0">
                    <a:solidFill>
                      <a:schemeClr val="bg1"/>
                    </a:solidFill>
                    <a:latin typeface="Calibri" panose="020F0502020204030204"/>
                    <a:ea typeface="ＭＳ Ｐゴシック" pitchFamily="84" charset="-128"/>
                  </a:rPr>
                  <a:t>Issues</a:t>
                </a:r>
                <a:endParaRPr lang="de-DE" sz="1400" b="1" i="1" kern="0">
                  <a:solidFill>
                    <a:schemeClr val="bg1"/>
                  </a:solidFill>
                  <a:latin typeface="Calibri" panose="020F0502020204030204"/>
                  <a:ea typeface="ＭＳ Ｐゴシック" pitchFamily="84" charset="-128"/>
                </a:endParaRPr>
              </a:p>
            </p:txBody>
          </p:sp>
          <p:sp>
            <p:nvSpPr>
              <p:cNvPr id="87" name="Parallelogram 86">
                <a:extLst>
                  <a:ext uri="{FF2B5EF4-FFF2-40B4-BE49-F238E27FC236}">
                    <a16:creationId xmlns:a16="http://schemas.microsoft.com/office/drawing/2014/main" id="{D935652D-46FD-42D0-8D4F-1135BDA3432B}"/>
                  </a:ext>
                </a:extLst>
              </p:cNvPr>
              <p:cNvSpPr/>
              <p:nvPr/>
            </p:nvSpPr>
            <p:spPr>
              <a:xfrm>
                <a:off x="1256264" y="1144162"/>
                <a:ext cx="1587558" cy="257037"/>
              </a:xfrm>
              <a:prstGeom prst="parallelogram">
                <a:avLst>
                  <a:gd name="adj" fmla="val 33512"/>
                </a:avLst>
              </a:prstGeom>
              <a:solidFill>
                <a:srgbClr val="FFFFFF"/>
              </a:solidFill>
              <a:ln w="12700" cap="flat" cmpd="sng" algn="ctr">
                <a:solidFill>
                  <a:srgbClr val="7E2C4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189">
                  <a:defRPr/>
                </a:pPr>
                <a:r>
                  <a:rPr lang="en-US" sz="1100" kern="0" dirty="0">
                    <a:solidFill>
                      <a:srgbClr val="7E2C4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Metrics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6357541A-A990-42B1-8215-D12E0E47752B}"/>
                </a:ext>
              </a:extLst>
            </p:cNvPr>
            <p:cNvGrpSpPr/>
            <p:nvPr/>
          </p:nvGrpSpPr>
          <p:grpSpPr>
            <a:xfrm>
              <a:off x="5120572" y="636252"/>
              <a:ext cx="4359053" cy="764949"/>
              <a:chOff x="5120572" y="636252"/>
              <a:chExt cx="4359053" cy="764949"/>
            </a:xfrm>
          </p:grpSpPr>
          <p:sp>
            <p:nvSpPr>
              <p:cNvPr id="84" name="AutoShape 9">
                <a:extLst>
                  <a:ext uri="{FF2B5EF4-FFF2-40B4-BE49-F238E27FC236}">
                    <a16:creationId xmlns:a16="http://schemas.microsoft.com/office/drawing/2014/main" id="{9AC90C2A-2C30-4FB3-ADC2-A9DB4098C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0572" y="636252"/>
                <a:ext cx="4359053" cy="499306"/>
              </a:xfrm>
              <a:prstGeom prst="chevron">
                <a:avLst>
                  <a:gd name="adj" fmla="val 16233"/>
                </a:avLst>
              </a:prstGeom>
              <a:solidFill>
                <a:srgbClr val="00556F"/>
              </a:solidFill>
              <a:ln w="254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lIns="27000" tIns="35100" rIns="27000" bIns="35100" anchor="ctr"/>
              <a:lstStyle/>
              <a:p>
                <a:pPr algn="ctr" defTabSz="685800">
                  <a:defRPr/>
                </a:pPr>
                <a:r>
                  <a:rPr lang="de-DE" sz="1400" b="1" kern="0">
                    <a:solidFill>
                      <a:srgbClr val="FFFFFF"/>
                    </a:solidFill>
                    <a:latin typeface="Calibri" panose="020F0502020204030204"/>
                    <a:ea typeface="ＭＳ Ｐゴシック" pitchFamily="84" charset="-128"/>
                  </a:rPr>
                  <a:t>Outputs</a:t>
                </a:r>
                <a:endParaRPr lang="de-DE" sz="1051" b="1" kern="0">
                  <a:solidFill>
                    <a:srgbClr val="FFFFFF"/>
                  </a:solidFill>
                  <a:latin typeface="Calibri" panose="020F0502020204030204"/>
                  <a:ea typeface="ＭＳ Ｐゴシック" pitchFamily="84" charset="-128"/>
                </a:endParaRPr>
              </a:p>
            </p:txBody>
          </p:sp>
          <p:sp>
            <p:nvSpPr>
              <p:cNvPr id="85" name="Parallelogram 84">
                <a:extLst>
                  <a:ext uri="{FF2B5EF4-FFF2-40B4-BE49-F238E27FC236}">
                    <a16:creationId xmlns:a16="http://schemas.microsoft.com/office/drawing/2014/main" id="{72A7CD80-9B3A-417E-BFB9-8936F5AC260D}"/>
                  </a:ext>
                </a:extLst>
              </p:cNvPr>
              <p:cNvSpPr/>
              <p:nvPr/>
            </p:nvSpPr>
            <p:spPr>
              <a:xfrm>
                <a:off x="6585926" y="1144165"/>
                <a:ext cx="1411602" cy="257036"/>
              </a:xfrm>
              <a:prstGeom prst="parallelogram">
                <a:avLst>
                  <a:gd name="adj" fmla="val 33512"/>
                </a:avLst>
              </a:prstGeom>
              <a:solidFill>
                <a:srgbClr val="FFFFFF"/>
              </a:solidFill>
              <a:ln w="12700" cap="flat" cmpd="sng" algn="ctr">
                <a:solidFill>
                  <a:srgbClr val="00556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189">
                  <a:defRPr/>
                </a:pPr>
                <a:r>
                  <a:rPr lang="en-US" sz="1100" kern="0" dirty="0">
                    <a:solidFill>
                      <a:srgbClr val="00556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Metrics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6BD46000-2939-4357-8888-97975E25251A}"/>
                </a:ext>
              </a:extLst>
            </p:cNvPr>
            <p:cNvGrpSpPr/>
            <p:nvPr/>
          </p:nvGrpSpPr>
          <p:grpSpPr>
            <a:xfrm>
              <a:off x="9342867" y="635522"/>
              <a:ext cx="2428771" cy="809991"/>
              <a:chOff x="9342867" y="635522"/>
              <a:chExt cx="2428771" cy="809991"/>
            </a:xfrm>
          </p:grpSpPr>
          <p:sp>
            <p:nvSpPr>
              <p:cNvPr id="82" name="AutoShape 10">
                <a:extLst>
                  <a:ext uri="{FF2B5EF4-FFF2-40B4-BE49-F238E27FC236}">
                    <a16:creationId xmlns:a16="http://schemas.microsoft.com/office/drawing/2014/main" id="{86790A7B-83A0-411F-BF06-EEF0BDAED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42867" y="635522"/>
                <a:ext cx="2428771" cy="503345"/>
              </a:xfrm>
              <a:prstGeom prst="chevron">
                <a:avLst>
                  <a:gd name="adj" fmla="val 16233"/>
                </a:avLst>
              </a:prstGeom>
              <a:solidFill>
                <a:srgbClr val="7030A0"/>
              </a:solidFill>
              <a:ln w="254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lIns="148500" tIns="35100" rIns="67500" bIns="35100" anchor="ctr"/>
              <a:lstStyle/>
              <a:p>
                <a:pPr algn="ctr" defTabSz="685800">
                  <a:defRPr/>
                </a:pPr>
                <a:r>
                  <a:rPr lang="de-DE" sz="1400" b="1" kern="0">
                    <a:solidFill>
                      <a:schemeClr val="bg1"/>
                    </a:solidFill>
                    <a:latin typeface="Calibri" panose="020F0502020204030204"/>
                    <a:ea typeface="ＭＳ Ｐゴシック" pitchFamily="84" charset="-128"/>
                  </a:rPr>
                  <a:t>Strategic outcome / vision</a:t>
                </a:r>
              </a:p>
            </p:txBody>
          </p:sp>
          <p:sp>
            <p:nvSpPr>
              <p:cNvPr id="83" name="Parallelogram 82">
                <a:extLst>
                  <a:ext uri="{FF2B5EF4-FFF2-40B4-BE49-F238E27FC236}">
                    <a16:creationId xmlns:a16="http://schemas.microsoft.com/office/drawing/2014/main" id="{5096368A-C06F-49B4-B866-CFC7155678DB}"/>
                  </a:ext>
                </a:extLst>
              </p:cNvPr>
              <p:cNvSpPr/>
              <p:nvPr/>
            </p:nvSpPr>
            <p:spPr>
              <a:xfrm>
                <a:off x="9717592" y="1144161"/>
                <a:ext cx="1679321" cy="301352"/>
              </a:xfrm>
              <a:prstGeom prst="parallelogram">
                <a:avLst>
                  <a:gd name="adj" fmla="val 33512"/>
                </a:avLst>
              </a:prstGeom>
              <a:solidFill>
                <a:srgbClr val="FFFFFF"/>
              </a:solidFill>
              <a:ln w="12700" cap="flat" cmpd="sng" algn="ctr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189">
                  <a:lnSpc>
                    <a:spcPts val="1000"/>
                  </a:lnSpc>
                  <a:defRPr/>
                </a:pPr>
                <a:r>
                  <a:rPr lang="en-US" sz="1100" kern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Progress measures</a:t>
                </a:r>
              </a:p>
            </p:txBody>
          </p:sp>
        </p:grpSp>
        <p:sp>
          <p:nvSpPr>
            <p:cNvPr id="81" name="AutoShape 7">
              <a:extLst>
                <a:ext uri="{FF2B5EF4-FFF2-40B4-BE49-F238E27FC236}">
                  <a16:creationId xmlns:a16="http://schemas.microsoft.com/office/drawing/2014/main" id="{3F7C1743-B691-498A-8C1D-65C623FE2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058" y="635520"/>
              <a:ext cx="811879" cy="503350"/>
            </a:xfrm>
            <a:prstGeom prst="chevron">
              <a:avLst>
                <a:gd name="adj" fmla="val 16215"/>
              </a:avLst>
            </a:prstGeom>
            <a:solidFill>
              <a:schemeClr val="accent6"/>
            </a:solidFill>
            <a:ln w="254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27000" tIns="35100" rIns="27000" bIns="35100" anchor="ctr"/>
            <a:lstStyle/>
            <a:p>
              <a:pPr algn="ctr" defTabSz="685800">
                <a:defRPr/>
              </a:pPr>
              <a:r>
                <a:rPr lang="de-DE" sz="1400" b="1" kern="0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Actor 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A2187AA8-7019-46C0-99C0-61BBD72312BE}"/>
              </a:ext>
            </a:extLst>
          </p:cNvPr>
          <p:cNvGrpSpPr/>
          <p:nvPr/>
        </p:nvGrpSpPr>
        <p:grpSpPr>
          <a:xfrm>
            <a:off x="3049398" y="2632416"/>
            <a:ext cx="1901643" cy="1277319"/>
            <a:chOff x="3374824" y="2424287"/>
            <a:chExt cx="1621508" cy="1593536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11816F9-36A7-4607-AD0E-B4EE5130FA7E}"/>
                </a:ext>
              </a:extLst>
            </p:cNvPr>
            <p:cNvSpPr/>
            <p:nvPr/>
          </p:nvSpPr>
          <p:spPr>
            <a:xfrm>
              <a:off x="3870803" y="2424287"/>
              <a:ext cx="1125529" cy="1593536"/>
            </a:xfrm>
            <a:prstGeom prst="rect">
              <a:avLst/>
            </a:prstGeom>
            <a:solidFill>
              <a:srgbClr val="518E47"/>
            </a:solidFill>
            <a:ln w="25400">
              <a:solidFill>
                <a:srgbClr val="518E47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cs typeface="Calibri"/>
                </a:rPr>
                <a:t>Action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BBEDCF1F-36CC-4C0E-B72F-79AC0F135489}"/>
                </a:ext>
              </a:extLst>
            </p:cNvPr>
            <p:cNvSpPr/>
            <p:nvPr/>
          </p:nvSpPr>
          <p:spPr>
            <a:xfrm>
              <a:off x="3374824" y="2424288"/>
              <a:ext cx="495979" cy="1593535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lIns="36000" tIns="36000" rIns="36000" bIns="36000" rtlCol="0" anchor="ctr"/>
            <a:lstStyle/>
            <a:p>
              <a:pPr algn="ctr"/>
              <a:r>
                <a:rPr lang="en-US" sz="900"/>
                <a:t>Actor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C72C605-D823-412A-8A59-3530643C64F4}"/>
              </a:ext>
            </a:extLst>
          </p:cNvPr>
          <p:cNvGrpSpPr/>
          <p:nvPr/>
        </p:nvGrpSpPr>
        <p:grpSpPr>
          <a:xfrm>
            <a:off x="5778426" y="2637488"/>
            <a:ext cx="1229065" cy="1272245"/>
            <a:chOff x="2821078" y="3532660"/>
            <a:chExt cx="586366" cy="603933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DE190D61-792F-4F9A-B135-D8AAC5DAB355}"/>
                </a:ext>
              </a:extLst>
            </p:cNvPr>
            <p:cNvSpPr/>
            <p:nvPr/>
          </p:nvSpPr>
          <p:spPr>
            <a:xfrm>
              <a:off x="2821078" y="3532660"/>
              <a:ext cx="586366" cy="603933"/>
            </a:xfrm>
            <a:prstGeom prst="rect">
              <a:avLst/>
            </a:prstGeom>
            <a:solidFill>
              <a:srgbClr val="00556F"/>
            </a:solidFill>
            <a:ln w="25400">
              <a:solidFill>
                <a:srgbClr val="005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</a:rPr>
                <a:t>Output</a:t>
              </a: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E4202408-4BC2-49F7-9478-6291D90390F3}"/>
                </a:ext>
              </a:extLst>
            </p:cNvPr>
            <p:cNvSpPr/>
            <p:nvPr/>
          </p:nvSpPr>
          <p:spPr>
            <a:xfrm>
              <a:off x="2821078" y="3833710"/>
              <a:ext cx="586366" cy="302883"/>
            </a:xfrm>
            <a:prstGeom prst="rect">
              <a:avLst/>
            </a:prstGeom>
            <a:ln w="25400">
              <a:solidFill>
                <a:srgbClr val="00556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solidFill>
                    <a:srgbClr val="00556F"/>
                  </a:solidFill>
                </a:rPr>
                <a:t>Metrics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1972F9F-F2A6-48C6-9768-2AC22E60C4DD}"/>
              </a:ext>
            </a:extLst>
          </p:cNvPr>
          <p:cNvGrpSpPr/>
          <p:nvPr/>
        </p:nvGrpSpPr>
        <p:grpSpPr>
          <a:xfrm>
            <a:off x="10609380" y="3245968"/>
            <a:ext cx="1379785" cy="1917061"/>
            <a:chOff x="6969994" y="2958138"/>
            <a:chExt cx="1783420" cy="391221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BEB35916-A8DE-4B0E-BD7A-8476A92A0342}"/>
                </a:ext>
              </a:extLst>
            </p:cNvPr>
            <p:cNvSpPr/>
            <p:nvPr/>
          </p:nvSpPr>
          <p:spPr>
            <a:xfrm>
              <a:off x="6969994" y="2958138"/>
              <a:ext cx="1783420" cy="391221"/>
            </a:xfrm>
            <a:prstGeom prst="rect">
              <a:avLst/>
            </a:prstGeom>
            <a:solidFill>
              <a:srgbClr val="7030A0"/>
            </a:solidFill>
            <a:ln w="25400">
              <a:solidFill>
                <a:srgbClr val="7030A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1100" b="1" i="1" dirty="0"/>
                <a:t>Vision</a:t>
              </a:r>
            </a:p>
            <a:p>
              <a:pPr algn="ctr"/>
              <a:endParaRPr lang="en-US" sz="1100" b="1" i="1" dirty="0"/>
            </a:p>
            <a:p>
              <a:pPr algn="ctr"/>
              <a:endParaRPr lang="en-US" sz="1100" b="1" i="1" dirty="0"/>
            </a:p>
            <a:p>
              <a:pPr algn="ctr"/>
              <a:endParaRPr lang="en-US" sz="1100" b="1" i="1" dirty="0"/>
            </a:p>
            <a:p>
              <a:pPr algn="ctr"/>
              <a:endParaRPr lang="en-US" sz="1100" b="1" i="1" dirty="0"/>
            </a:p>
            <a:p>
              <a:pPr algn="ctr"/>
              <a:endParaRPr lang="en-US" sz="1100" b="1" i="1" dirty="0"/>
            </a:p>
            <a:p>
              <a:pPr algn="ctr"/>
              <a:endParaRPr lang="en-US" sz="1100" b="1" i="1" dirty="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77B6090-8178-4E0E-9668-87FDA7C23CD4}"/>
                </a:ext>
              </a:extLst>
            </p:cNvPr>
            <p:cNvSpPr/>
            <p:nvPr/>
          </p:nvSpPr>
          <p:spPr>
            <a:xfrm>
              <a:off x="6969994" y="3153314"/>
              <a:ext cx="1783420" cy="19500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30A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1200"/>
                </a:spcAft>
              </a:pPr>
              <a:r>
                <a:rPr lang="en-US" sz="900">
                  <a:solidFill>
                    <a:srgbClr val="7030A0"/>
                  </a:solidFill>
                </a:rPr>
                <a:t>Progress Measure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BA7989E2-AFDE-49EE-BF1D-1B21C475BAF6}"/>
              </a:ext>
            </a:extLst>
          </p:cNvPr>
          <p:cNvGrpSpPr/>
          <p:nvPr/>
        </p:nvGrpSpPr>
        <p:grpSpPr>
          <a:xfrm>
            <a:off x="1346738" y="2627856"/>
            <a:ext cx="1229065" cy="1286846"/>
            <a:chOff x="1599402" y="1648847"/>
            <a:chExt cx="1349255" cy="1286846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947BD15-5CB6-4D18-8408-39AEADC9464C}"/>
                </a:ext>
              </a:extLst>
            </p:cNvPr>
            <p:cNvSpPr/>
            <p:nvPr/>
          </p:nvSpPr>
          <p:spPr>
            <a:xfrm>
              <a:off x="1599402" y="1648847"/>
              <a:ext cx="1349255" cy="1286845"/>
            </a:xfrm>
            <a:prstGeom prst="rect">
              <a:avLst/>
            </a:prstGeom>
            <a:solidFill>
              <a:srgbClr val="7E2D40"/>
            </a:solidFill>
            <a:ln w="25400">
              <a:solidFill>
                <a:srgbClr val="7E2D4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</a:rPr>
                <a:t>Challenge</a:t>
              </a: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FC4DBB82-3FEC-48B4-8D53-2AB2DEF9DFEC}"/>
                </a:ext>
              </a:extLst>
            </p:cNvPr>
            <p:cNvSpPr/>
            <p:nvPr/>
          </p:nvSpPr>
          <p:spPr>
            <a:xfrm>
              <a:off x="1599403" y="2287392"/>
              <a:ext cx="1349038" cy="648301"/>
            </a:xfrm>
            <a:prstGeom prst="rect">
              <a:avLst/>
            </a:prstGeom>
            <a:ln w="25400">
              <a:solidFill>
                <a:srgbClr val="7E2D4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solidFill>
                    <a:srgbClr val="7E2D40"/>
                  </a:solidFill>
                </a:rPr>
                <a:t>Metrics</a:t>
              </a: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86080447-9A79-4AA0-B00C-6FD1CCC5FA34}"/>
              </a:ext>
            </a:extLst>
          </p:cNvPr>
          <p:cNvSpPr/>
          <p:nvPr/>
        </p:nvSpPr>
        <p:spPr>
          <a:xfrm>
            <a:off x="125473" y="2612638"/>
            <a:ext cx="867476" cy="2886388"/>
          </a:xfrm>
          <a:prstGeom prst="rect">
            <a:avLst/>
          </a:prstGeom>
          <a:solidFill>
            <a:srgbClr val="7E2D40"/>
          </a:solidFill>
          <a:ln w="25400">
            <a:solidFill>
              <a:srgbClr val="7E2D4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900">
                <a:solidFill>
                  <a:schemeClr val="bg1"/>
                </a:solidFill>
              </a:rPr>
              <a:t>Challenge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FE59675-4D41-4075-A87F-2F7F1D4CB367}"/>
              </a:ext>
            </a:extLst>
          </p:cNvPr>
          <p:cNvSpPr/>
          <p:nvPr/>
        </p:nvSpPr>
        <p:spPr>
          <a:xfrm>
            <a:off x="8108565" y="3566246"/>
            <a:ext cx="1530157" cy="1272243"/>
          </a:xfrm>
          <a:prstGeom prst="rect">
            <a:avLst/>
          </a:prstGeom>
          <a:solidFill>
            <a:srgbClr val="00556F"/>
          </a:solidFill>
          <a:ln w="25400">
            <a:solidFill>
              <a:srgbClr val="005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900">
                <a:solidFill>
                  <a:schemeClr val="bg1"/>
                </a:solidFill>
              </a:rPr>
              <a:t>Output</a:t>
            </a:r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ED8C7676-2FB6-41B2-9E9A-9ACB25169632}"/>
              </a:ext>
            </a:extLst>
          </p:cNvPr>
          <p:cNvCxnSpPr>
            <a:cxnSpLocks/>
            <a:stCxn id="92" idx="3"/>
            <a:endCxn id="101" idx="1"/>
          </p:cNvCxnSpPr>
          <p:nvPr/>
        </p:nvCxnSpPr>
        <p:spPr>
          <a:xfrm>
            <a:off x="7007491" y="3273611"/>
            <a:ext cx="1101074" cy="928757"/>
          </a:xfrm>
          <a:prstGeom prst="bentConnector3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2165F37-E658-43AA-B666-6F418127D7CF}"/>
              </a:ext>
            </a:extLst>
          </p:cNvPr>
          <p:cNvGrpSpPr/>
          <p:nvPr/>
        </p:nvGrpSpPr>
        <p:grpSpPr>
          <a:xfrm>
            <a:off x="3049398" y="4221707"/>
            <a:ext cx="1901643" cy="1277319"/>
            <a:chOff x="3374824" y="2424287"/>
            <a:chExt cx="1621508" cy="1593536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29EFC335-8275-4409-B293-95381593FA49}"/>
                </a:ext>
              </a:extLst>
            </p:cNvPr>
            <p:cNvSpPr/>
            <p:nvPr/>
          </p:nvSpPr>
          <p:spPr>
            <a:xfrm>
              <a:off x="3870803" y="2424287"/>
              <a:ext cx="1125529" cy="1593536"/>
            </a:xfrm>
            <a:prstGeom prst="rect">
              <a:avLst/>
            </a:prstGeom>
            <a:solidFill>
              <a:srgbClr val="518E47"/>
            </a:solidFill>
            <a:ln w="25400">
              <a:solidFill>
                <a:srgbClr val="518E47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cs typeface="Calibri"/>
                </a:rPr>
                <a:t>Action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C1BA07A-E36F-4EA2-967D-A697726D629F}"/>
                </a:ext>
              </a:extLst>
            </p:cNvPr>
            <p:cNvSpPr/>
            <p:nvPr/>
          </p:nvSpPr>
          <p:spPr>
            <a:xfrm>
              <a:off x="3374824" y="2424288"/>
              <a:ext cx="495979" cy="1593535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lIns="36000" tIns="36000" rIns="36000" bIns="36000" rtlCol="0" anchor="ctr"/>
            <a:lstStyle/>
            <a:p>
              <a:pPr algn="ctr"/>
              <a:r>
                <a:rPr lang="en-US" sz="900" dirty="0"/>
                <a:t>Actor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73613FF9-5614-46FE-9432-FDA9D2CE90E0}"/>
              </a:ext>
            </a:extLst>
          </p:cNvPr>
          <p:cNvGrpSpPr/>
          <p:nvPr/>
        </p:nvGrpSpPr>
        <p:grpSpPr>
          <a:xfrm>
            <a:off x="1346738" y="4222118"/>
            <a:ext cx="1229065" cy="1276710"/>
            <a:chOff x="1599402" y="1648848"/>
            <a:chExt cx="1349255" cy="1276710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7FE9A729-8880-43FE-8F11-FFB4AFA7C95B}"/>
                </a:ext>
              </a:extLst>
            </p:cNvPr>
            <p:cNvSpPr/>
            <p:nvPr/>
          </p:nvSpPr>
          <p:spPr>
            <a:xfrm>
              <a:off x="1599402" y="1648848"/>
              <a:ext cx="1349255" cy="1276710"/>
            </a:xfrm>
            <a:prstGeom prst="rect">
              <a:avLst/>
            </a:prstGeom>
            <a:solidFill>
              <a:srgbClr val="7E2D40"/>
            </a:solidFill>
            <a:ln w="25400">
              <a:solidFill>
                <a:srgbClr val="7E2D4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</a:rPr>
                <a:t>Challenge</a:t>
              </a: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BD71D7B-FD87-4040-A169-844C97F469D3}"/>
                </a:ext>
              </a:extLst>
            </p:cNvPr>
            <p:cNvSpPr/>
            <p:nvPr/>
          </p:nvSpPr>
          <p:spPr>
            <a:xfrm>
              <a:off x="1599403" y="2272482"/>
              <a:ext cx="1349038" cy="648301"/>
            </a:xfrm>
            <a:prstGeom prst="rect">
              <a:avLst/>
            </a:prstGeom>
            <a:ln w="25400">
              <a:solidFill>
                <a:srgbClr val="7E2D4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solidFill>
                    <a:srgbClr val="7E2D40"/>
                  </a:solidFill>
                </a:rPr>
                <a:t>Metrics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20F0243-BAFE-4D6D-8E97-D1DB2775BCAD}"/>
              </a:ext>
            </a:extLst>
          </p:cNvPr>
          <p:cNvGrpSpPr/>
          <p:nvPr/>
        </p:nvGrpSpPr>
        <p:grpSpPr>
          <a:xfrm>
            <a:off x="5778425" y="4226782"/>
            <a:ext cx="1229065" cy="1277320"/>
            <a:chOff x="2821078" y="3532660"/>
            <a:chExt cx="586366" cy="606342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AA845311-858D-4A64-B40F-496ED6942FE5}"/>
                </a:ext>
              </a:extLst>
            </p:cNvPr>
            <p:cNvSpPr/>
            <p:nvPr/>
          </p:nvSpPr>
          <p:spPr>
            <a:xfrm>
              <a:off x="2821078" y="3532660"/>
              <a:ext cx="586366" cy="606342"/>
            </a:xfrm>
            <a:prstGeom prst="rect">
              <a:avLst/>
            </a:prstGeom>
            <a:solidFill>
              <a:srgbClr val="00556F"/>
            </a:solidFill>
            <a:ln w="25400">
              <a:solidFill>
                <a:srgbClr val="005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</a:rPr>
                <a:t>Output</a:t>
              </a: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044D654F-127A-46CF-9B66-82B4C3342477}"/>
                </a:ext>
              </a:extLst>
            </p:cNvPr>
            <p:cNvSpPr/>
            <p:nvPr/>
          </p:nvSpPr>
          <p:spPr>
            <a:xfrm>
              <a:off x="2821078" y="3833710"/>
              <a:ext cx="586366" cy="302883"/>
            </a:xfrm>
            <a:prstGeom prst="rect">
              <a:avLst/>
            </a:prstGeom>
            <a:ln w="25400">
              <a:solidFill>
                <a:srgbClr val="00556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900">
                  <a:solidFill>
                    <a:srgbClr val="00556F"/>
                  </a:solidFill>
                </a:rPr>
                <a:t>Metrics</a:t>
              </a:r>
            </a:p>
          </p:txBody>
        </p:sp>
      </p:grp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9DA79C68-0015-444F-9360-F0B7EEC6DD50}"/>
              </a:ext>
            </a:extLst>
          </p:cNvPr>
          <p:cNvCxnSpPr>
            <a:cxnSpLocks/>
            <a:stCxn id="110" idx="3"/>
            <a:endCxn id="101" idx="1"/>
          </p:cNvCxnSpPr>
          <p:nvPr/>
        </p:nvCxnSpPr>
        <p:spPr>
          <a:xfrm flipV="1">
            <a:off x="7007490" y="4202368"/>
            <a:ext cx="1101075" cy="663074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65">
            <a:extLst>
              <a:ext uri="{FF2B5EF4-FFF2-40B4-BE49-F238E27FC236}">
                <a16:creationId xmlns:a16="http://schemas.microsoft.com/office/drawing/2014/main" id="{3E68EB86-524E-4718-93E0-381BFBFF4245}"/>
              </a:ext>
            </a:extLst>
          </p:cNvPr>
          <p:cNvCxnSpPr>
            <a:cxnSpLocks/>
            <a:stCxn id="101" idx="3"/>
            <a:endCxn id="95" idx="1"/>
          </p:cNvCxnSpPr>
          <p:nvPr/>
        </p:nvCxnSpPr>
        <p:spPr>
          <a:xfrm>
            <a:off x="9638722" y="4202368"/>
            <a:ext cx="970658" cy="2131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69">
            <a:extLst>
              <a:ext uri="{FF2B5EF4-FFF2-40B4-BE49-F238E27FC236}">
                <a16:creationId xmlns:a16="http://schemas.microsoft.com/office/drawing/2014/main" id="{A5466CBD-DD4C-4E82-8066-D00F053407F7}"/>
              </a:ext>
            </a:extLst>
          </p:cNvPr>
          <p:cNvCxnSpPr>
            <a:cxnSpLocks/>
            <a:stCxn id="98" idx="3"/>
            <a:endCxn id="90" idx="1"/>
          </p:cNvCxnSpPr>
          <p:nvPr/>
        </p:nvCxnSpPr>
        <p:spPr>
          <a:xfrm flipV="1">
            <a:off x="2575803" y="3271076"/>
            <a:ext cx="473595" cy="203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69">
            <a:extLst>
              <a:ext uri="{FF2B5EF4-FFF2-40B4-BE49-F238E27FC236}">
                <a16:creationId xmlns:a16="http://schemas.microsoft.com/office/drawing/2014/main" id="{79394348-7DC1-4C9D-86F4-C784DA04E393}"/>
              </a:ext>
            </a:extLst>
          </p:cNvPr>
          <p:cNvCxnSpPr>
            <a:cxnSpLocks/>
            <a:stCxn id="100" idx="3"/>
            <a:endCxn id="98" idx="1"/>
          </p:cNvCxnSpPr>
          <p:nvPr/>
        </p:nvCxnSpPr>
        <p:spPr>
          <a:xfrm flipV="1">
            <a:off x="992949" y="3271279"/>
            <a:ext cx="353789" cy="784553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69">
            <a:extLst>
              <a:ext uri="{FF2B5EF4-FFF2-40B4-BE49-F238E27FC236}">
                <a16:creationId xmlns:a16="http://schemas.microsoft.com/office/drawing/2014/main" id="{790C5565-90D6-468A-8B17-3BFAE8B6A9E3}"/>
              </a:ext>
            </a:extLst>
          </p:cNvPr>
          <p:cNvCxnSpPr>
            <a:cxnSpLocks/>
            <a:stCxn id="100" idx="3"/>
            <a:endCxn id="107" idx="1"/>
          </p:cNvCxnSpPr>
          <p:nvPr/>
        </p:nvCxnSpPr>
        <p:spPr>
          <a:xfrm>
            <a:off x="992949" y="4055832"/>
            <a:ext cx="353789" cy="804641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99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1">
      <a:dk1>
        <a:srgbClr val="000000"/>
      </a:dk1>
      <a:lt1>
        <a:srgbClr val="FFFFFF"/>
      </a:lt1>
      <a:dk2>
        <a:srgbClr val="A5A5A5"/>
      </a:dk2>
      <a:lt2>
        <a:srgbClr val="D2D2D2"/>
      </a:lt2>
      <a:accent1>
        <a:srgbClr val="005670"/>
      </a:accent1>
      <a:accent2>
        <a:srgbClr val="A31D38"/>
      </a:accent2>
      <a:accent3>
        <a:srgbClr val="243746"/>
      </a:accent3>
      <a:accent4>
        <a:srgbClr val="7E2C40"/>
      </a:accent4>
      <a:accent5>
        <a:srgbClr val="E7B78A"/>
      </a:accent5>
      <a:accent6>
        <a:srgbClr val="73B369"/>
      </a:accent6>
      <a:hlink>
        <a:srgbClr val="005570"/>
      </a:hlink>
      <a:folHlink>
        <a:srgbClr val="00557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lIns="0" tIns="0" rIns="0" bIns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IFA_224867_PowerPoint FA3" id="{29955759-7B3C-A34A-BD88-AE03871F2D3E}" vid="{A1B1E61B-090D-1B49-A11A-671D8D213F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9A0078BAE1E4AB5BE4E75D017D13C" ma:contentTypeVersion="16" ma:contentTypeDescription="Create a new document." ma:contentTypeScope="" ma:versionID="1617c9ba9d452157c17a6e7eb0dfbf8b">
  <xsd:schema xmlns:xsd="http://www.w3.org/2001/XMLSchema" xmlns:xs="http://www.w3.org/2001/XMLSchema" xmlns:p="http://schemas.microsoft.com/office/2006/metadata/properties" xmlns:ns1="http://schemas.microsoft.com/sharepoint/v3" xmlns:ns2="24048816-01b6-4c61-a7e7-ba5b5c28ddc8" xmlns:ns3="fd6757f5-7136-4160-b4aa-786708d58fe3" targetNamespace="http://schemas.microsoft.com/office/2006/metadata/properties" ma:root="true" ma:fieldsID="38284f735b279041ce4dcb1492e38628" ns1:_="" ns2:_="" ns3:_="">
    <xsd:import namespace="http://schemas.microsoft.com/sharepoint/v3"/>
    <xsd:import namespace="24048816-01b6-4c61-a7e7-ba5b5c28ddc8"/>
    <xsd:import namespace="fd6757f5-7136-4160-b4aa-786708d58f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48816-01b6-4c61-a7e7-ba5b5c28dd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Date" ma:index="23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757f5-7136-4160-b4aa-786708d58fe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Date xmlns="24048816-01b6-4c61-a7e7-ba5b5c28ddc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3D65EB-8336-4599-BAFB-ECFF7D7591F6}">
  <ds:schemaRefs>
    <ds:schemaRef ds:uri="24048816-01b6-4c61-a7e7-ba5b5c28ddc8"/>
    <ds:schemaRef ds:uri="fd6757f5-7136-4160-b4aa-786708d58f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7191E6D-F4A7-4F5E-9673-4B271360F381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fd6757f5-7136-4160-b4aa-786708d58fe3"/>
    <ds:schemaRef ds:uri="24048816-01b6-4c61-a7e7-ba5b5c28ddc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8AFD74-596B-4554-B919-6ECD109C31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29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System Font Regular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 for using  this template</dc:title>
  <dc:creator/>
  <cp:lastModifiedBy>David Tang</cp:lastModifiedBy>
  <cp:revision>1</cp:revision>
  <cp:lastPrinted>2020-10-14T07:22:06Z</cp:lastPrinted>
  <dcterms:created xsi:type="dcterms:W3CDTF">2020-06-08T23:14:26Z</dcterms:created>
  <dcterms:modified xsi:type="dcterms:W3CDTF">2021-11-23T03:10:04Z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0x010100E719A0078BAE1E4AB5BE4E75D017D13C</vt:lpwstr>
  </property>
  <property fmtid="{D5CDD505-2E9C-101B-9397-08002B2CF9AE}" pid="3" name="MSIP_Label_a9f5495e-5fa9-42a1-af84-2bd69a5602c3_Enabled">
    <vt:lpwstr>true</vt:lpwstr>
  </property>
  <property fmtid="{D5CDD505-2E9C-101B-9397-08002B2CF9AE}" pid="4" name="MSIP_Label_a9f5495e-5fa9-42a1-af84-2bd69a5602c3_SetDate">
    <vt:lpwstr>2021-11-05T05:18:43Z</vt:lpwstr>
  </property>
  <property fmtid="{D5CDD505-2E9C-101B-9397-08002B2CF9AE}" pid="5" name="MSIP_Label_a9f5495e-5fa9-42a1-af84-2bd69a5602c3_Method">
    <vt:lpwstr>Privileged</vt:lpwstr>
  </property>
  <property fmtid="{D5CDD505-2E9C-101B-9397-08002B2CF9AE}" pid="6" name="MSIP_Label_a9f5495e-5fa9-42a1-af84-2bd69a5602c3_Name">
    <vt:lpwstr>OFFICIAL</vt:lpwstr>
  </property>
  <property fmtid="{D5CDD505-2E9C-101B-9397-08002B2CF9AE}" pid="7" name="MSIP_Label_a9f5495e-5fa9-42a1-af84-2bd69a5602c3_SiteId">
    <vt:lpwstr>f0d162a2-a074-489d-b6f6-961c4947c7a1</vt:lpwstr>
  </property>
  <property fmtid="{D5CDD505-2E9C-101B-9397-08002B2CF9AE}" pid="8" name="MSIP_Label_a9f5495e-5fa9-42a1-af84-2bd69a5602c3_ActionId">
    <vt:lpwstr>e689c386-e473-4c9d-92e2-51b95702a329</vt:lpwstr>
  </property>
  <property fmtid="{D5CDD505-2E9C-101B-9397-08002B2CF9AE}" pid="9" name="MSIP_Label_a9f5495e-5fa9-42a1-af84-2bd69a5602c3_ContentBits">
    <vt:lpwstr>3</vt:lpwstr>
  </property>
  <property fmtid="{D5CDD505-2E9C-101B-9397-08002B2CF9AE}" pid="10" name="ClassificationContentMarkingFooterLocations">
    <vt:lpwstr>Office Theme:10</vt:lpwstr>
  </property>
  <property fmtid="{D5CDD505-2E9C-101B-9397-08002B2CF9AE}" pid="11" name="ClassificationContentMarkingFooterText">
    <vt:lpwstr>OFFICIAL</vt:lpwstr>
  </property>
  <property fmtid="{D5CDD505-2E9C-101B-9397-08002B2CF9AE}" pid="12" name="ClassificationContentMarkingHeaderLocations">
    <vt:lpwstr>Office Theme:9</vt:lpwstr>
  </property>
  <property fmtid="{D5CDD505-2E9C-101B-9397-08002B2CF9AE}" pid="13" name="ClassificationContentMarkingHeaderText">
    <vt:lpwstr>OFFICIAL</vt:lpwstr>
  </property>
</Properties>
</file>